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embeddedFontLst>
    <p:embeddedFont>
      <p:font typeface="Abel" panose="02000506030000020004" pitchFamily="2" charset="0"/>
      <p:regular r:id="rId27"/>
    </p:embeddedFont>
    <p:embeddedFont>
      <p:font typeface="Teko" panose="020B0604020202020204" charset="0"/>
      <p:regular r:id="rId28"/>
      <p:bold r:id="rId29"/>
    </p:embeddedFont>
    <p:embeddedFont>
      <p:font typeface="Teko Medium" panose="020B0604020202020204" charset="0"/>
      <p:regular r:id="rId30"/>
      <p:bold r:id="rId31"/>
    </p:embeddedFont>
    <p:embeddedFont>
      <p:font typeface="Titillium Web SemiBold" panose="020B0604020202020204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3A82FA-129E-40DC-9F35-54DB0C18400F}">
  <a:tblStyle styleId="{993A82FA-129E-40DC-9F35-54DB0C1840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a54b4a813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5a54b4a813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be0245472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be0245472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be02454722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be02454722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fcb6501b7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1fcb6501b7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e02454722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e02454722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fcb6501b7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1fcb6501b7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1fcb6501b7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1fcb6501b7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1fcb6501b7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1fcb6501b7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be02454722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be02454722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e406ba0297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e406ba0297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fcb6501b7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1fcb6501b7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1fcb6501b7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1fcb6501b7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4b66d9d4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e4b66d9d4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bd034ed8b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bd034ed8b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be02454722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be02454722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be02454722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be02454722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5e1ed11e4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5e1ed11e4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fcb6501b7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1fcb6501b7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5d2cabac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5d2cabac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1fcb6501b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1fcb6501b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fcb6501b7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fcb6501b7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5d2cabac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5d2cabac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احا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be02454722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be02454722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be02454722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be02454722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>
  <p:cSld name="CUSTOM_4">
    <p:bg>
      <p:bgPr>
        <a:noFill/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5" y="-25"/>
            <a:ext cx="1467900" cy="5143500"/>
          </a:xfrm>
          <a:prstGeom prst="rect">
            <a:avLst/>
          </a:prstGeom>
          <a:solidFill>
            <a:srgbClr val="051357">
              <a:alpha val="52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667425" y="-21"/>
            <a:ext cx="330900" cy="841800"/>
          </a:xfrm>
          <a:prstGeom prst="rect">
            <a:avLst/>
          </a:prstGeom>
          <a:solidFill>
            <a:srgbClr val="051357">
              <a:alpha val="52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34681" y="3572175"/>
            <a:ext cx="12219300" cy="5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3000"/>
              <a:buFont typeface="Teko Medium"/>
              <a:buNone/>
              <a:defRPr sz="13000" b="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34680" y="3859700"/>
            <a:ext cx="1272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None/>
              <a:defRPr sz="900">
                <a:solidFill>
                  <a:srgbClr val="051357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None/>
              <a:defRPr sz="900">
                <a:solidFill>
                  <a:srgbClr val="051357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None/>
              <a:defRPr sz="900">
                <a:solidFill>
                  <a:srgbClr val="051357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None/>
              <a:defRPr sz="900">
                <a:solidFill>
                  <a:srgbClr val="051357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None/>
              <a:defRPr sz="900">
                <a:solidFill>
                  <a:srgbClr val="051357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None/>
              <a:defRPr sz="900">
                <a:solidFill>
                  <a:srgbClr val="051357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None/>
              <a:defRPr sz="900">
                <a:solidFill>
                  <a:srgbClr val="051357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None/>
              <a:defRPr sz="900">
                <a:solidFill>
                  <a:srgbClr val="051357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4693445" y="563575"/>
            <a:ext cx="4451400" cy="278100"/>
          </a:xfrm>
          <a:prstGeom prst="rect">
            <a:avLst/>
          </a:prstGeom>
          <a:solidFill>
            <a:srgbClr val="F3F3F3">
              <a:alpha val="83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 idx="2"/>
          </p:nvPr>
        </p:nvSpPr>
        <p:spPr>
          <a:xfrm>
            <a:off x="4157170" y="422275"/>
            <a:ext cx="43893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200"/>
              <a:buFont typeface="Teko Medium"/>
              <a:buNone/>
              <a:defRPr sz="1200" b="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67075" y="563575"/>
            <a:ext cx="2102906" cy="278102"/>
          </a:xfrm>
          <a:custGeom>
            <a:avLst/>
            <a:gdLst/>
            <a:ahLst/>
            <a:cxnLst/>
            <a:rect l="l" t="t" r="r" b="b"/>
            <a:pathLst>
              <a:path w="32205" h="4259" extrusionOk="0">
                <a:moveTo>
                  <a:pt x="501" y="0"/>
                </a:moveTo>
                <a:lnTo>
                  <a:pt x="0" y="368"/>
                </a:lnTo>
                <a:lnTo>
                  <a:pt x="0" y="445"/>
                </a:lnTo>
                <a:lnTo>
                  <a:pt x="607" y="0"/>
                </a:lnTo>
                <a:close/>
                <a:moveTo>
                  <a:pt x="1457" y="0"/>
                </a:moveTo>
                <a:lnTo>
                  <a:pt x="0" y="1065"/>
                </a:lnTo>
                <a:lnTo>
                  <a:pt x="0" y="1141"/>
                </a:lnTo>
                <a:lnTo>
                  <a:pt x="1567" y="0"/>
                </a:lnTo>
                <a:close/>
                <a:moveTo>
                  <a:pt x="2416" y="0"/>
                </a:moveTo>
                <a:lnTo>
                  <a:pt x="0" y="1762"/>
                </a:lnTo>
                <a:lnTo>
                  <a:pt x="0" y="1844"/>
                </a:lnTo>
                <a:lnTo>
                  <a:pt x="2521" y="0"/>
                </a:lnTo>
                <a:close/>
                <a:moveTo>
                  <a:pt x="3371" y="0"/>
                </a:moveTo>
                <a:lnTo>
                  <a:pt x="0" y="2464"/>
                </a:lnTo>
                <a:lnTo>
                  <a:pt x="0" y="2540"/>
                </a:lnTo>
                <a:lnTo>
                  <a:pt x="3480" y="0"/>
                </a:lnTo>
                <a:close/>
                <a:moveTo>
                  <a:pt x="4330" y="0"/>
                </a:moveTo>
                <a:lnTo>
                  <a:pt x="0" y="3161"/>
                </a:lnTo>
                <a:lnTo>
                  <a:pt x="0" y="3241"/>
                </a:lnTo>
                <a:lnTo>
                  <a:pt x="4435" y="0"/>
                </a:lnTo>
                <a:close/>
                <a:moveTo>
                  <a:pt x="5290" y="0"/>
                </a:moveTo>
                <a:lnTo>
                  <a:pt x="0" y="3862"/>
                </a:lnTo>
                <a:lnTo>
                  <a:pt x="0" y="3939"/>
                </a:lnTo>
                <a:lnTo>
                  <a:pt x="5394" y="0"/>
                </a:lnTo>
                <a:close/>
                <a:moveTo>
                  <a:pt x="6245" y="0"/>
                </a:moveTo>
                <a:lnTo>
                  <a:pt x="415" y="4259"/>
                </a:lnTo>
                <a:lnTo>
                  <a:pt x="521" y="4259"/>
                </a:lnTo>
                <a:lnTo>
                  <a:pt x="6350" y="0"/>
                </a:lnTo>
                <a:close/>
                <a:moveTo>
                  <a:pt x="7204" y="0"/>
                </a:moveTo>
                <a:lnTo>
                  <a:pt x="1371" y="4259"/>
                </a:lnTo>
                <a:lnTo>
                  <a:pt x="1481" y="4259"/>
                </a:lnTo>
                <a:lnTo>
                  <a:pt x="7309" y="0"/>
                </a:lnTo>
                <a:close/>
                <a:moveTo>
                  <a:pt x="8159" y="0"/>
                </a:moveTo>
                <a:lnTo>
                  <a:pt x="2330" y="4259"/>
                </a:lnTo>
                <a:lnTo>
                  <a:pt x="2435" y="4259"/>
                </a:lnTo>
                <a:lnTo>
                  <a:pt x="8269" y="0"/>
                </a:lnTo>
                <a:close/>
                <a:moveTo>
                  <a:pt x="9118" y="0"/>
                </a:moveTo>
                <a:lnTo>
                  <a:pt x="3290" y="4259"/>
                </a:lnTo>
                <a:lnTo>
                  <a:pt x="3394" y="4259"/>
                </a:lnTo>
                <a:lnTo>
                  <a:pt x="9223" y="0"/>
                </a:lnTo>
                <a:close/>
                <a:moveTo>
                  <a:pt x="10078" y="0"/>
                </a:moveTo>
                <a:lnTo>
                  <a:pt x="4244" y="4259"/>
                </a:lnTo>
                <a:lnTo>
                  <a:pt x="4350" y="4259"/>
                </a:lnTo>
                <a:lnTo>
                  <a:pt x="10182" y="0"/>
                </a:lnTo>
                <a:close/>
                <a:moveTo>
                  <a:pt x="11033" y="0"/>
                </a:moveTo>
                <a:lnTo>
                  <a:pt x="5204" y="4259"/>
                </a:lnTo>
                <a:lnTo>
                  <a:pt x="5309" y="4259"/>
                </a:lnTo>
                <a:lnTo>
                  <a:pt x="11138" y="0"/>
                </a:lnTo>
                <a:close/>
                <a:moveTo>
                  <a:pt x="11993" y="0"/>
                </a:moveTo>
                <a:lnTo>
                  <a:pt x="6159" y="4259"/>
                </a:lnTo>
                <a:lnTo>
                  <a:pt x="6269" y="4259"/>
                </a:lnTo>
                <a:lnTo>
                  <a:pt x="12097" y="0"/>
                </a:lnTo>
                <a:close/>
                <a:moveTo>
                  <a:pt x="12947" y="0"/>
                </a:moveTo>
                <a:lnTo>
                  <a:pt x="7118" y="4259"/>
                </a:lnTo>
                <a:lnTo>
                  <a:pt x="7223" y="4259"/>
                </a:lnTo>
                <a:lnTo>
                  <a:pt x="13057" y="0"/>
                </a:lnTo>
                <a:close/>
                <a:moveTo>
                  <a:pt x="13906" y="0"/>
                </a:moveTo>
                <a:lnTo>
                  <a:pt x="8078" y="4259"/>
                </a:lnTo>
                <a:lnTo>
                  <a:pt x="8183" y="4259"/>
                </a:lnTo>
                <a:lnTo>
                  <a:pt x="14011" y="0"/>
                </a:lnTo>
                <a:close/>
                <a:moveTo>
                  <a:pt x="14866" y="0"/>
                </a:moveTo>
                <a:lnTo>
                  <a:pt x="9032" y="4259"/>
                </a:lnTo>
                <a:lnTo>
                  <a:pt x="9138" y="4259"/>
                </a:lnTo>
                <a:lnTo>
                  <a:pt x="14972" y="0"/>
                </a:lnTo>
                <a:close/>
                <a:moveTo>
                  <a:pt x="15820" y="0"/>
                </a:moveTo>
                <a:lnTo>
                  <a:pt x="9992" y="4259"/>
                </a:lnTo>
                <a:lnTo>
                  <a:pt x="10096" y="4259"/>
                </a:lnTo>
                <a:lnTo>
                  <a:pt x="15926" y="0"/>
                </a:lnTo>
                <a:close/>
                <a:moveTo>
                  <a:pt x="16781" y="0"/>
                </a:moveTo>
                <a:lnTo>
                  <a:pt x="10947" y="4259"/>
                </a:lnTo>
                <a:lnTo>
                  <a:pt x="11057" y="4259"/>
                </a:lnTo>
                <a:lnTo>
                  <a:pt x="16885" y="0"/>
                </a:lnTo>
                <a:close/>
                <a:moveTo>
                  <a:pt x="17735" y="0"/>
                </a:moveTo>
                <a:lnTo>
                  <a:pt x="11907" y="4259"/>
                </a:lnTo>
                <a:lnTo>
                  <a:pt x="12011" y="4259"/>
                </a:lnTo>
                <a:lnTo>
                  <a:pt x="17845" y="0"/>
                </a:lnTo>
                <a:close/>
                <a:moveTo>
                  <a:pt x="18695" y="0"/>
                </a:moveTo>
                <a:lnTo>
                  <a:pt x="12866" y="4259"/>
                </a:lnTo>
                <a:lnTo>
                  <a:pt x="12971" y="4259"/>
                </a:lnTo>
                <a:lnTo>
                  <a:pt x="18799" y="0"/>
                </a:lnTo>
                <a:close/>
                <a:moveTo>
                  <a:pt x="19654" y="0"/>
                </a:moveTo>
                <a:lnTo>
                  <a:pt x="13820" y="4259"/>
                </a:lnTo>
                <a:lnTo>
                  <a:pt x="13925" y="4259"/>
                </a:lnTo>
                <a:lnTo>
                  <a:pt x="19759" y="0"/>
                </a:lnTo>
                <a:close/>
                <a:moveTo>
                  <a:pt x="20608" y="0"/>
                </a:moveTo>
                <a:lnTo>
                  <a:pt x="14780" y="4259"/>
                </a:lnTo>
                <a:lnTo>
                  <a:pt x="14886" y="4259"/>
                </a:lnTo>
                <a:lnTo>
                  <a:pt x="20714" y="0"/>
                </a:lnTo>
                <a:close/>
                <a:moveTo>
                  <a:pt x="21569" y="0"/>
                </a:moveTo>
                <a:lnTo>
                  <a:pt x="15735" y="4259"/>
                </a:lnTo>
                <a:lnTo>
                  <a:pt x="15845" y="4259"/>
                </a:lnTo>
                <a:lnTo>
                  <a:pt x="21674" y="0"/>
                </a:lnTo>
                <a:close/>
                <a:moveTo>
                  <a:pt x="22523" y="0"/>
                </a:moveTo>
                <a:lnTo>
                  <a:pt x="16695" y="4259"/>
                </a:lnTo>
                <a:lnTo>
                  <a:pt x="16799" y="4259"/>
                </a:lnTo>
                <a:lnTo>
                  <a:pt x="22633" y="0"/>
                </a:lnTo>
                <a:close/>
                <a:moveTo>
                  <a:pt x="23483" y="0"/>
                </a:moveTo>
                <a:lnTo>
                  <a:pt x="17649" y="4259"/>
                </a:lnTo>
                <a:lnTo>
                  <a:pt x="17759" y="4259"/>
                </a:lnTo>
                <a:lnTo>
                  <a:pt x="23587" y="0"/>
                </a:lnTo>
                <a:close/>
                <a:moveTo>
                  <a:pt x="24437" y="0"/>
                </a:moveTo>
                <a:lnTo>
                  <a:pt x="18609" y="4259"/>
                </a:lnTo>
                <a:lnTo>
                  <a:pt x="18713" y="4259"/>
                </a:lnTo>
                <a:lnTo>
                  <a:pt x="24547" y="0"/>
                </a:lnTo>
                <a:close/>
                <a:moveTo>
                  <a:pt x="25398" y="0"/>
                </a:moveTo>
                <a:lnTo>
                  <a:pt x="19568" y="4259"/>
                </a:lnTo>
                <a:lnTo>
                  <a:pt x="19674" y="4259"/>
                </a:lnTo>
                <a:lnTo>
                  <a:pt x="25502" y="0"/>
                </a:lnTo>
                <a:close/>
                <a:moveTo>
                  <a:pt x="26357" y="0"/>
                </a:moveTo>
                <a:lnTo>
                  <a:pt x="20523" y="4259"/>
                </a:lnTo>
                <a:lnTo>
                  <a:pt x="20633" y="4259"/>
                </a:lnTo>
                <a:lnTo>
                  <a:pt x="26462" y="0"/>
                </a:lnTo>
                <a:close/>
                <a:moveTo>
                  <a:pt x="27311" y="0"/>
                </a:moveTo>
                <a:lnTo>
                  <a:pt x="21483" y="4259"/>
                </a:lnTo>
                <a:lnTo>
                  <a:pt x="21588" y="4259"/>
                </a:lnTo>
                <a:lnTo>
                  <a:pt x="27421" y="0"/>
                </a:lnTo>
                <a:close/>
                <a:moveTo>
                  <a:pt x="28271" y="0"/>
                </a:moveTo>
                <a:lnTo>
                  <a:pt x="22437" y="4259"/>
                </a:lnTo>
                <a:lnTo>
                  <a:pt x="22547" y="4259"/>
                </a:lnTo>
                <a:lnTo>
                  <a:pt x="28376" y="0"/>
                </a:lnTo>
                <a:close/>
                <a:moveTo>
                  <a:pt x="29225" y="0"/>
                </a:moveTo>
                <a:lnTo>
                  <a:pt x="23397" y="4259"/>
                </a:lnTo>
                <a:lnTo>
                  <a:pt x="23501" y="4259"/>
                </a:lnTo>
                <a:lnTo>
                  <a:pt x="29335" y="0"/>
                </a:lnTo>
                <a:close/>
                <a:moveTo>
                  <a:pt x="30185" y="0"/>
                </a:moveTo>
                <a:lnTo>
                  <a:pt x="24356" y="4259"/>
                </a:lnTo>
                <a:lnTo>
                  <a:pt x="24461" y="4259"/>
                </a:lnTo>
                <a:lnTo>
                  <a:pt x="30290" y="0"/>
                </a:lnTo>
                <a:close/>
                <a:moveTo>
                  <a:pt x="31144" y="0"/>
                </a:moveTo>
                <a:lnTo>
                  <a:pt x="25312" y="4259"/>
                </a:lnTo>
                <a:lnTo>
                  <a:pt x="25420" y="4259"/>
                </a:lnTo>
                <a:lnTo>
                  <a:pt x="31250" y="0"/>
                </a:lnTo>
                <a:close/>
                <a:moveTo>
                  <a:pt x="32100" y="0"/>
                </a:moveTo>
                <a:lnTo>
                  <a:pt x="26271" y="4259"/>
                </a:lnTo>
                <a:lnTo>
                  <a:pt x="26376" y="4259"/>
                </a:lnTo>
                <a:lnTo>
                  <a:pt x="32204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_4_1">
    <p:bg>
      <p:bgPr>
        <a:solidFill>
          <a:srgbClr val="F3F3F3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l="39013" r="44952"/>
          <a:stretch/>
        </p:blipFill>
        <p:spPr>
          <a:xfrm>
            <a:off x="0" y="-25"/>
            <a:ext cx="14661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1667425" y="563557"/>
            <a:ext cx="330900" cy="4579800"/>
          </a:xfrm>
          <a:prstGeom prst="rect">
            <a:avLst/>
          </a:prstGeom>
          <a:solidFill>
            <a:srgbClr val="F3F3F3">
              <a:alpha val="83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4693445" y="563575"/>
            <a:ext cx="4451400" cy="278100"/>
          </a:xfrm>
          <a:prstGeom prst="rect">
            <a:avLst/>
          </a:prstGeom>
          <a:solidFill>
            <a:srgbClr val="051357">
              <a:alpha val="52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4157170" y="422275"/>
            <a:ext cx="43893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Teko Medium"/>
              <a:buNone/>
              <a:defRPr sz="1200" b="0">
                <a:solidFill>
                  <a:srgbClr val="F3F3F3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1466100" y="1084331"/>
            <a:ext cx="1992900" cy="993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459634" y="23749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ctr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ctr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ctr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ctr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ctr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ctr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ctr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3" hasCustomPrompt="1"/>
          </p:nvPr>
        </p:nvSpPr>
        <p:spPr>
          <a:xfrm>
            <a:off x="1466100" y="2757955"/>
            <a:ext cx="1992900" cy="96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/>
          <p:nvPr/>
        </p:nvSpPr>
        <p:spPr>
          <a:xfrm>
            <a:off x="867075" y="563575"/>
            <a:ext cx="2102906" cy="278102"/>
          </a:xfrm>
          <a:custGeom>
            <a:avLst/>
            <a:gdLst/>
            <a:ahLst/>
            <a:cxnLst/>
            <a:rect l="l" t="t" r="r" b="b"/>
            <a:pathLst>
              <a:path w="32205" h="4259" extrusionOk="0">
                <a:moveTo>
                  <a:pt x="501" y="0"/>
                </a:moveTo>
                <a:lnTo>
                  <a:pt x="0" y="368"/>
                </a:lnTo>
                <a:lnTo>
                  <a:pt x="0" y="445"/>
                </a:lnTo>
                <a:lnTo>
                  <a:pt x="607" y="0"/>
                </a:lnTo>
                <a:close/>
                <a:moveTo>
                  <a:pt x="1457" y="0"/>
                </a:moveTo>
                <a:lnTo>
                  <a:pt x="0" y="1065"/>
                </a:lnTo>
                <a:lnTo>
                  <a:pt x="0" y="1141"/>
                </a:lnTo>
                <a:lnTo>
                  <a:pt x="1567" y="0"/>
                </a:lnTo>
                <a:close/>
                <a:moveTo>
                  <a:pt x="2416" y="0"/>
                </a:moveTo>
                <a:lnTo>
                  <a:pt x="0" y="1762"/>
                </a:lnTo>
                <a:lnTo>
                  <a:pt x="0" y="1844"/>
                </a:lnTo>
                <a:lnTo>
                  <a:pt x="2521" y="0"/>
                </a:lnTo>
                <a:close/>
                <a:moveTo>
                  <a:pt x="3371" y="0"/>
                </a:moveTo>
                <a:lnTo>
                  <a:pt x="0" y="2464"/>
                </a:lnTo>
                <a:lnTo>
                  <a:pt x="0" y="2540"/>
                </a:lnTo>
                <a:lnTo>
                  <a:pt x="3480" y="0"/>
                </a:lnTo>
                <a:close/>
                <a:moveTo>
                  <a:pt x="4330" y="0"/>
                </a:moveTo>
                <a:lnTo>
                  <a:pt x="0" y="3161"/>
                </a:lnTo>
                <a:lnTo>
                  <a:pt x="0" y="3241"/>
                </a:lnTo>
                <a:lnTo>
                  <a:pt x="4435" y="0"/>
                </a:lnTo>
                <a:close/>
                <a:moveTo>
                  <a:pt x="5290" y="0"/>
                </a:moveTo>
                <a:lnTo>
                  <a:pt x="0" y="3862"/>
                </a:lnTo>
                <a:lnTo>
                  <a:pt x="0" y="3939"/>
                </a:lnTo>
                <a:lnTo>
                  <a:pt x="5394" y="0"/>
                </a:lnTo>
                <a:close/>
                <a:moveTo>
                  <a:pt x="6245" y="0"/>
                </a:moveTo>
                <a:lnTo>
                  <a:pt x="415" y="4259"/>
                </a:lnTo>
                <a:lnTo>
                  <a:pt x="521" y="4259"/>
                </a:lnTo>
                <a:lnTo>
                  <a:pt x="6350" y="0"/>
                </a:lnTo>
                <a:close/>
                <a:moveTo>
                  <a:pt x="7204" y="0"/>
                </a:moveTo>
                <a:lnTo>
                  <a:pt x="1371" y="4259"/>
                </a:lnTo>
                <a:lnTo>
                  <a:pt x="1481" y="4259"/>
                </a:lnTo>
                <a:lnTo>
                  <a:pt x="7309" y="0"/>
                </a:lnTo>
                <a:close/>
                <a:moveTo>
                  <a:pt x="8159" y="0"/>
                </a:moveTo>
                <a:lnTo>
                  <a:pt x="2330" y="4259"/>
                </a:lnTo>
                <a:lnTo>
                  <a:pt x="2435" y="4259"/>
                </a:lnTo>
                <a:lnTo>
                  <a:pt x="8269" y="0"/>
                </a:lnTo>
                <a:close/>
                <a:moveTo>
                  <a:pt x="9118" y="0"/>
                </a:moveTo>
                <a:lnTo>
                  <a:pt x="3290" y="4259"/>
                </a:lnTo>
                <a:lnTo>
                  <a:pt x="3394" y="4259"/>
                </a:lnTo>
                <a:lnTo>
                  <a:pt x="9223" y="0"/>
                </a:lnTo>
                <a:close/>
                <a:moveTo>
                  <a:pt x="10078" y="0"/>
                </a:moveTo>
                <a:lnTo>
                  <a:pt x="4244" y="4259"/>
                </a:lnTo>
                <a:lnTo>
                  <a:pt x="4350" y="4259"/>
                </a:lnTo>
                <a:lnTo>
                  <a:pt x="10182" y="0"/>
                </a:lnTo>
                <a:close/>
                <a:moveTo>
                  <a:pt x="11033" y="0"/>
                </a:moveTo>
                <a:lnTo>
                  <a:pt x="5204" y="4259"/>
                </a:lnTo>
                <a:lnTo>
                  <a:pt x="5309" y="4259"/>
                </a:lnTo>
                <a:lnTo>
                  <a:pt x="11138" y="0"/>
                </a:lnTo>
                <a:close/>
                <a:moveTo>
                  <a:pt x="11993" y="0"/>
                </a:moveTo>
                <a:lnTo>
                  <a:pt x="6159" y="4259"/>
                </a:lnTo>
                <a:lnTo>
                  <a:pt x="6269" y="4259"/>
                </a:lnTo>
                <a:lnTo>
                  <a:pt x="12097" y="0"/>
                </a:lnTo>
                <a:close/>
                <a:moveTo>
                  <a:pt x="12947" y="0"/>
                </a:moveTo>
                <a:lnTo>
                  <a:pt x="7118" y="4259"/>
                </a:lnTo>
                <a:lnTo>
                  <a:pt x="7223" y="4259"/>
                </a:lnTo>
                <a:lnTo>
                  <a:pt x="13057" y="0"/>
                </a:lnTo>
                <a:close/>
                <a:moveTo>
                  <a:pt x="13906" y="0"/>
                </a:moveTo>
                <a:lnTo>
                  <a:pt x="8078" y="4259"/>
                </a:lnTo>
                <a:lnTo>
                  <a:pt x="8183" y="4259"/>
                </a:lnTo>
                <a:lnTo>
                  <a:pt x="14011" y="0"/>
                </a:lnTo>
                <a:close/>
                <a:moveTo>
                  <a:pt x="14866" y="0"/>
                </a:moveTo>
                <a:lnTo>
                  <a:pt x="9032" y="4259"/>
                </a:lnTo>
                <a:lnTo>
                  <a:pt x="9138" y="4259"/>
                </a:lnTo>
                <a:lnTo>
                  <a:pt x="14972" y="0"/>
                </a:lnTo>
                <a:close/>
                <a:moveTo>
                  <a:pt x="15820" y="0"/>
                </a:moveTo>
                <a:lnTo>
                  <a:pt x="9992" y="4259"/>
                </a:lnTo>
                <a:lnTo>
                  <a:pt x="10096" y="4259"/>
                </a:lnTo>
                <a:lnTo>
                  <a:pt x="15926" y="0"/>
                </a:lnTo>
                <a:close/>
                <a:moveTo>
                  <a:pt x="16781" y="0"/>
                </a:moveTo>
                <a:lnTo>
                  <a:pt x="10947" y="4259"/>
                </a:lnTo>
                <a:lnTo>
                  <a:pt x="11057" y="4259"/>
                </a:lnTo>
                <a:lnTo>
                  <a:pt x="16885" y="0"/>
                </a:lnTo>
                <a:close/>
                <a:moveTo>
                  <a:pt x="17735" y="0"/>
                </a:moveTo>
                <a:lnTo>
                  <a:pt x="11907" y="4259"/>
                </a:lnTo>
                <a:lnTo>
                  <a:pt x="12011" y="4259"/>
                </a:lnTo>
                <a:lnTo>
                  <a:pt x="17845" y="0"/>
                </a:lnTo>
                <a:close/>
                <a:moveTo>
                  <a:pt x="18695" y="0"/>
                </a:moveTo>
                <a:lnTo>
                  <a:pt x="12866" y="4259"/>
                </a:lnTo>
                <a:lnTo>
                  <a:pt x="12971" y="4259"/>
                </a:lnTo>
                <a:lnTo>
                  <a:pt x="18799" y="0"/>
                </a:lnTo>
                <a:close/>
                <a:moveTo>
                  <a:pt x="19654" y="0"/>
                </a:moveTo>
                <a:lnTo>
                  <a:pt x="13820" y="4259"/>
                </a:lnTo>
                <a:lnTo>
                  <a:pt x="13925" y="4259"/>
                </a:lnTo>
                <a:lnTo>
                  <a:pt x="19759" y="0"/>
                </a:lnTo>
                <a:close/>
                <a:moveTo>
                  <a:pt x="20608" y="0"/>
                </a:moveTo>
                <a:lnTo>
                  <a:pt x="14780" y="4259"/>
                </a:lnTo>
                <a:lnTo>
                  <a:pt x="14886" y="4259"/>
                </a:lnTo>
                <a:lnTo>
                  <a:pt x="20714" y="0"/>
                </a:lnTo>
                <a:close/>
                <a:moveTo>
                  <a:pt x="21569" y="0"/>
                </a:moveTo>
                <a:lnTo>
                  <a:pt x="15735" y="4259"/>
                </a:lnTo>
                <a:lnTo>
                  <a:pt x="15845" y="4259"/>
                </a:lnTo>
                <a:lnTo>
                  <a:pt x="21674" y="0"/>
                </a:lnTo>
                <a:close/>
                <a:moveTo>
                  <a:pt x="22523" y="0"/>
                </a:moveTo>
                <a:lnTo>
                  <a:pt x="16695" y="4259"/>
                </a:lnTo>
                <a:lnTo>
                  <a:pt x="16799" y="4259"/>
                </a:lnTo>
                <a:lnTo>
                  <a:pt x="22633" y="0"/>
                </a:lnTo>
                <a:close/>
                <a:moveTo>
                  <a:pt x="23483" y="0"/>
                </a:moveTo>
                <a:lnTo>
                  <a:pt x="17649" y="4259"/>
                </a:lnTo>
                <a:lnTo>
                  <a:pt x="17759" y="4259"/>
                </a:lnTo>
                <a:lnTo>
                  <a:pt x="23587" y="0"/>
                </a:lnTo>
                <a:close/>
                <a:moveTo>
                  <a:pt x="24437" y="0"/>
                </a:moveTo>
                <a:lnTo>
                  <a:pt x="18609" y="4259"/>
                </a:lnTo>
                <a:lnTo>
                  <a:pt x="18713" y="4259"/>
                </a:lnTo>
                <a:lnTo>
                  <a:pt x="24547" y="0"/>
                </a:lnTo>
                <a:close/>
                <a:moveTo>
                  <a:pt x="25398" y="0"/>
                </a:moveTo>
                <a:lnTo>
                  <a:pt x="19568" y="4259"/>
                </a:lnTo>
                <a:lnTo>
                  <a:pt x="19674" y="4259"/>
                </a:lnTo>
                <a:lnTo>
                  <a:pt x="25502" y="0"/>
                </a:lnTo>
                <a:close/>
                <a:moveTo>
                  <a:pt x="26357" y="0"/>
                </a:moveTo>
                <a:lnTo>
                  <a:pt x="20523" y="4259"/>
                </a:lnTo>
                <a:lnTo>
                  <a:pt x="20633" y="4259"/>
                </a:lnTo>
                <a:lnTo>
                  <a:pt x="26462" y="0"/>
                </a:lnTo>
                <a:close/>
                <a:moveTo>
                  <a:pt x="27311" y="0"/>
                </a:moveTo>
                <a:lnTo>
                  <a:pt x="21483" y="4259"/>
                </a:lnTo>
                <a:lnTo>
                  <a:pt x="21588" y="4259"/>
                </a:lnTo>
                <a:lnTo>
                  <a:pt x="27421" y="0"/>
                </a:lnTo>
                <a:close/>
                <a:moveTo>
                  <a:pt x="28271" y="0"/>
                </a:moveTo>
                <a:lnTo>
                  <a:pt x="22437" y="4259"/>
                </a:lnTo>
                <a:lnTo>
                  <a:pt x="22547" y="4259"/>
                </a:lnTo>
                <a:lnTo>
                  <a:pt x="28376" y="0"/>
                </a:lnTo>
                <a:close/>
                <a:moveTo>
                  <a:pt x="29225" y="0"/>
                </a:moveTo>
                <a:lnTo>
                  <a:pt x="23397" y="4259"/>
                </a:lnTo>
                <a:lnTo>
                  <a:pt x="23501" y="4259"/>
                </a:lnTo>
                <a:lnTo>
                  <a:pt x="29335" y="0"/>
                </a:lnTo>
                <a:close/>
                <a:moveTo>
                  <a:pt x="30185" y="0"/>
                </a:moveTo>
                <a:lnTo>
                  <a:pt x="24356" y="4259"/>
                </a:lnTo>
                <a:lnTo>
                  <a:pt x="24461" y="4259"/>
                </a:lnTo>
                <a:lnTo>
                  <a:pt x="30290" y="0"/>
                </a:lnTo>
                <a:close/>
                <a:moveTo>
                  <a:pt x="31144" y="0"/>
                </a:moveTo>
                <a:lnTo>
                  <a:pt x="25312" y="4259"/>
                </a:lnTo>
                <a:lnTo>
                  <a:pt x="25420" y="4259"/>
                </a:lnTo>
                <a:lnTo>
                  <a:pt x="31250" y="0"/>
                </a:lnTo>
                <a:close/>
                <a:moveTo>
                  <a:pt x="32100" y="0"/>
                </a:moveTo>
                <a:lnTo>
                  <a:pt x="26271" y="4259"/>
                </a:lnTo>
                <a:lnTo>
                  <a:pt x="26376" y="4259"/>
                </a:lnTo>
                <a:lnTo>
                  <a:pt x="32204" y="0"/>
                </a:lnTo>
                <a:close/>
              </a:path>
            </a:pathLst>
          </a:custGeom>
          <a:solidFill>
            <a:srgbClr val="0513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1667425" y="-21"/>
            <a:ext cx="330900" cy="841800"/>
          </a:xfrm>
          <a:prstGeom prst="rect">
            <a:avLst/>
          </a:prstGeom>
          <a:solidFill>
            <a:srgbClr val="051357">
              <a:alpha val="52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>
            <a:off x="3459025" y="617750"/>
            <a:ext cx="1862400" cy="158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4"/>
          </p:nvPr>
        </p:nvSpPr>
        <p:spPr>
          <a:xfrm>
            <a:off x="3459025" y="2285109"/>
            <a:ext cx="1862400" cy="158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5" hasCustomPrompt="1"/>
          </p:nvPr>
        </p:nvSpPr>
        <p:spPr>
          <a:xfrm>
            <a:off x="4518675" y="1084331"/>
            <a:ext cx="1862400" cy="993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6" hasCustomPrompt="1"/>
          </p:nvPr>
        </p:nvSpPr>
        <p:spPr>
          <a:xfrm>
            <a:off x="4518675" y="2757955"/>
            <a:ext cx="1862400" cy="96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7200"/>
              <a:buNone/>
              <a:defRPr sz="7200">
                <a:solidFill>
                  <a:srgbClr val="051357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7"/>
          </p:nvPr>
        </p:nvSpPr>
        <p:spPr>
          <a:xfrm>
            <a:off x="6381075" y="617750"/>
            <a:ext cx="1862400" cy="158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8"/>
          </p:nvPr>
        </p:nvSpPr>
        <p:spPr>
          <a:xfrm>
            <a:off x="6381075" y="2285109"/>
            <a:ext cx="1862400" cy="158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600"/>
              <a:buFont typeface="Teko Medium"/>
              <a:buNone/>
              <a:defRPr sz="16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9"/>
          </p:nvPr>
        </p:nvSpPr>
        <p:spPr>
          <a:xfrm>
            <a:off x="3459000" y="2037685"/>
            <a:ext cx="16827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3"/>
          </p:nvPr>
        </p:nvSpPr>
        <p:spPr>
          <a:xfrm>
            <a:off x="6381075" y="2037685"/>
            <a:ext cx="16827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ubTitle" idx="14"/>
          </p:nvPr>
        </p:nvSpPr>
        <p:spPr>
          <a:xfrm>
            <a:off x="3459000" y="3727465"/>
            <a:ext cx="16827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subTitle" idx="15"/>
          </p:nvPr>
        </p:nvSpPr>
        <p:spPr>
          <a:xfrm>
            <a:off x="6381075" y="3727465"/>
            <a:ext cx="1682700" cy="4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4E72"/>
              </a:buClr>
              <a:buSzPts val="1200"/>
              <a:buNone/>
              <a:defRPr sz="1200">
                <a:solidFill>
                  <a:srgbClr val="544E7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_1">
    <p:bg>
      <p:bgPr>
        <a:solidFill>
          <a:srgbClr val="F3F3F3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/>
          <p:nvPr/>
        </p:nvSpPr>
        <p:spPr>
          <a:xfrm>
            <a:off x="4693450" y="2702550"/>
            <a:ext cx="4451400" cy="2053800"/>
          </a:xfrm>
          <a:prstGeom prst="rect">
            <a:avLst/>
          </a:prstGeom>
          <a:solidFill>
            <a:srgbClr val="F3F3F3">
              <a:alpha val="83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25" y="-25"/>
            <a:ext cx="1467900" cy="5143500"/>
          </a:xfrm>
          <a:prstGeom prst="rect">
            <a:avLst/>
          </a:prstGeom>
          <a:solidFill>
            <a:srgbClr val="051357">
              <a:alpha val="52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1667425" y="-21"/>
            <a:ext cx="330900" cy="841800"/>
          </a:xfrm>
          <a:prstGeom prst="rect">
            <a:avLst/>
          </a:prstGeom>
          <a:solidFill>
            <a:srgbClr val="F3F3F3">
              <a:alpha val="83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4"/>
          <p:cNvSpPr/>
          <p:nvPr/>
        </p:nvSpPr>
        <p:spPr>
          <a:xfrm>
            <a:off x="4693445" y="563575"/>
            <a:ext cx="4451400" cy="278100"/>
          </a:xfrm>
          <a:prstGeom prst="rect">
            <a:avLst/>
          </a:prstGeom>
          <a:solidFill>
            <a:srgbClr val="F3F3F3">
              <a:alpha val="83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1" name="Google Shape;41;p4"/>
          <p:cNvSpPr txBox="1">
            <a:spLocks noGrp="1"/>
          </p:cNvSpPr>
          <p:nvPr>
            <p:ph type="ctrTitle"/>
          </p:nvPr>
        </p:nvSpPr>
        <p:spPr>
          <a:xfrm>
            <a:off x="4157170" y="422275"/>
            <a:ext cx="43893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200"/>
              <a:buFont typeface="Teko Medium"/>
              <a:buNone/>
              <a:defRPr sz="1200" b="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ctrTitle" idx="2"/>
          </p:nvPr>
        </p:nvSpPr>
        <p:spPr>
          <a:xfrm>
            <a:off x="4594322" y="2365675"/>
            <a:ext cx="4163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4800"/>
              <a:buNone/>
              <a:defRPr sz="4800">
                <a:solidFill>
                  <a:srgbClr val="05135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subTitle" idx="1"/>
          </p:nvPr>
        </p:nvSpPr>
        <p:spPr>
          <a:xfrm>
            <a:off x="5365950" y="2936650"/>
            <a:ext cx="3180600" cy="158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400"/>
              <a:buNone/>
              <a:defRPr sz="1400">
                <a:solidFill>
                  <a:srgbClr val="051357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sldNum" idx="12"/>
          </p:nvPr>
        </p:nvSpPr>
        <p:spPr>
          <a:xfrm>
            <a:off x="459634" y="23749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ctr" rtl="0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ctr" rtl="0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ctr" rtl="0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ctr" rtl="0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ctr" rtl="0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ctr" rtl="0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ctr" rtl="0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5" name="Google Shape;45;p4"/>
          <p:cNvSpPr/>
          <p:nvPr/>
        </p:nvSpPr>
        <p:spPr>
          <a:xfrm>
            <a:off x="867075" y="563575"/>
            <a:ext cx="2102906" cy="278102"/>
          </a:xfrm>
          <a:custGeom>
            <a:avLst/>
            <a:gdLst/>
            <a:ahLst/>
            <a:cxnLst/>
            <a:rect l="l" t="t" r="r" b="b"/>
            <a:pathLst>
              <a:path w="32205" h="4259" extrusionOk="0">
                <a:moveTo>
                  <a:pt x="501" y="0"/>
                </a:moveTo>
                <a:lnTo>
                  <a:pt x="0" y="368"/>
                </a:lnTo>
                <a:lnTo>
                  <a:pt x="0" y="445"/>
                </a:lnTo>
                <a:lnTo>
                  <a:pt x="607" y="0"/>
                </a:lnTo>
                <a:close/>
                <a:moveTo>
                  <a:pt x="1457" y="0"/>
                </a:moveTo>
                <a:lnTo>
                  <a:pt x="0" y="1065"/>
                </a:lnTo>
                <a:lnTo>
                  <a:pt x="0" y="1141"/>
                </a:lnTo>
                <a:lnTo>
                  <a:pt x="1567" y="0"/>
                </a:lnTo>
                <a:close/>
                <a:moveTo>
                  <a:pt x="2416" y="0"/>
                </a:moveTo>
                <a:lnTo>
                  <a:pt x="0" y="1762"/>
                </a:lnTo>
                <a:lnTo>
                  <a:pt x="0" y="1844"/>
                </a:lnTo>
                <a:lnTo>
                  <a:pt x="2521" y="0"/>
                </a:lnTo>
                <a:close/>
                <a:moveTo>
                  <a:pt x="3371" y="0"/>
                </a:moveTo>
                <a:lnTo>
                  <a:pt x="0" y="2464"/>
                </a:lnTo>
                <a:lnTo>
                  <a:pt x="0" y="2540"/>
                </a:lnTo>
                <a:lnTo>
                  <a:pt x="3480" y="0"/>
                </a:lnTo>
                <a:close/>
                <a:moveTo>
                  <a:pt x="4330" y="0"/>
                </a:moveTo>
                <a:lnTo>
                  <a:pt x="0" y="3161"/>
                </a:lnTo>
                <a:lnTo>
                  <a:pt x="0" y="3241"/>
                </a:lnTo>
                <a:lnTo>
                  <a:pt x="4435" y="0"/>
                </a:lnTo>
                <a:close/>
                <a:moveTo>
                  <a:pt x="5290" y="0"/>
                </a:moveTo>
                <a:lnTo>
                  <a:pt x="0" y="3862"/>
                </a:lnTo>
                <a:lnTo>
                  <a:pt x="0" y="3939"/>
                </a:lnTo>
                <a:lnTo>
                  <a:pt x="5394" y="0"/>
                </a:lnTo>
                <a:close/>
                <a:moveTo>
                  <a:pt x="6245" y="0"/>
                </a:moveTo>
                <a:lnTo>
                  <a:pt x="415" y="4259"/>
                </a:lnTo>
                <a:lnTo>
                  <a:pt x="521" y="4259"/>
                </a:lnTo>
                <a:lnTo>
                  <a:pt x="6350" y="0"/>
                </a:lnTo>
                <a:close/>
                <a:moveTo>
                  <a:pt x="7204" y="0"/>
                </a:moveTo>
                <a:lnTo>
                  <a:pt x="1371" y="4259"/>
                </a:lnTo>
                <a:lnTo>
                  <a:pt x="1481" y="4259"/>
                </a:lnTo>
                <a:lnTo>
                  <a:pt x="7309" y="0"/>
                </a:lnTo>
                <a:close/>
                <a:moveTo>
                  <a:pt x="8159" y="0"/>
                </a:moveTo>
                <a:lnTo>
                  <a:pt x="2330" y="4259"/>
                </a:lnTo>
                <a:lnTo>
                  <a:pt x="2435" y="4259"/>
                </a:lnTo>
                <a:lnTo>
                  <a:pt x="8269" y="0"/>
                </a:lnTo>
                <a:close/>
                <a:moveTo>
                  <a:pt x="9118" y="0"/>
                </a:moveTo>
                <a:lnTo>
                  <a:pt x="3290" y="4259"/>
                </a:lnTo>
                <a:lnTo>
                  <a:pt x="3394" y="4259"/>
                </a:lnTo>
                <a:lnTo>
                  <a:pt x="9223" y="0"/>
                </a:lnTo>
                <a:close/>
                <a:moveTo>
                  <a:pt x="10078" y="0"/>
                </a:moveTo>
                <a:lnTo>
                  <a:pt x="4244" y="4259"/>
                </a:lnTo>
                <a:lnTo>
                  <a:pt x="4350" y="4259"/>
                </a:lnTo>
                <a:lnTo>
                  <a:pt x="10182" y="0"/>
                </a:lnTo>
                <a:close/>
                <a:moveTo>
                  <a:pt x="11033" y="0"/>
                </a:moveTo>
                <a:lnTo>
                  <a:pt x="5204" y="4259"/>
                </a:lnTo>
                <a:lnTo>
                  <a:pt x="5309" y="4259"/>
                </a:lnTo>
                <a:lnTo>
                  <a:pt x="11138" y="0"/>
                </a:lnTo>
                <a:close/>
                <a:moveTo>
                  <a:pt x="11993" y="0"/>
                </a:moveTo>
                <a:lnTo>
                  <a:pt x="6159" y="4259"/>
                </a:lnTo>
                <a:lnTo>
                  <a:pt x="6269" y="4259"/>
                </a:lnTo>
                <a:lnTo>
                  <a:pt x="12097" y="0"/>
                </a:lnTo>
                <a:close/>
                <a:moveTo>
                  <a:pt x="12947" y="0"/>
                </a:moveTo>
                <a:lnTo>
                  <a:pt x="7118" y="4259"/>
                </a:lnTo>
                <a:lnTo>
                  <a:pt x="7223" y="4259"/>
                </a:lnTo>
                <a:lnTo>
                  <a:pt x="13057" y="0"/>
                </a:lnTo>
                <a:close/>
                <a:moveTo>
                  <a:pt x="13906" y="0"/>
                </a:moveTo>
                <a:lnTo>
                  <a:pt x="8078" y="4259"/>
                </a:lnTo>
                <a:lnTo>
                  <a:pt x="8183" y="4259"/>
                </a:lnTo>
                <a:lnTo>
                  <a:pt x="14011" y="0"/>
                </a:lnTo>
                <a:close/>
                <a:moveTo>
                  <a:pt x="14866" y="0"/>
                </a:moveTo>
                <a:lnTo>
                  <a:pt x="9032" y="4259"/>
                </a:lnTo>
                <a:lnTo>
                  <a:pt x="9138" y="4259"/>
                </a:lnTo>
                <a:lnTo>
                  <a:pt x="14972" y="0"/>
                </a:lnTo>
                <a:close/>
                <a:moveTo>
                  <a:pt x="15820" y="0"/>
                </a:moveTo>
                <a:lnTo>
                  <a:pt x="9992" y="4259"/>
                </a:lnTo>
                <a:lnTo>
                  <a:pt x="10096" y="4259"/>
                </a:lnTo>
                <a:lnTo>
                  <a:pt x="15926" y="0"/>
                </a:lnTo>
                <a:close/>
                <a:moveTo>
                  <a:pt x="16781" y="0"/>
                </a:moveTo>
                <a:lnTo>
                  <a:pt x="10947" y="4259"/>
                </a:lnTo>
                <a:lnTo>
                  <a:pt x="11057" y="4259"/>
                </a:lnTo>
                <a:lnTo>
                  <a:pt x="16885" y="0"/>
                </a:lnTo>
                <a:close/>
                <a:moveTo>
                  <a:pt x="17735" y="0"/>
                </a:moveTo>
                <a:lnTo>
                  <a:pt x="11907" y="4259"/>
                </a:lnTo>
                <a:lnTo>
                  <a:pt x="12011" y="4259"/>
                </a:lnTo>
                <a:lnTo>
                  <a:pt x="17845" y="0"/>
                </a:lnTo>
                <a:close/>
                <a:moveTo>
                  <a:pt x="18695" y="0"/>
                </a:moveTo>
                <a:lnTo>
                  <a:pt x="12866" y="4259"/>
                </a:lnTo>
                <a:lnTo>
                  <a:pt x="12971" y="4259"/>
                </a:lnTo>
                <a:lnTo>
                  <a:pt x="18799" y="0"/>
                </a:lnTo>
                <a:close/>
                <a:moveTo>
                  <a:pt x="19654" y="0"/>
                </a:moveTo>
                <a:lnTo>
                  <a:pt x="13820" y="4259"/>
                </a:lnTo>
                <a:lnTo>
                  <a:pt x="13925" y="4259"/>
                </a:lnTo>
                <a:lnTo>
                  <a:pt x="19759" y="0"/>
                </a:lnTo>
                <a:close/>
                <a:moveTo>
                  <a:pt x="20608" y="0"/>
                </a:moveTo>
                <a:lnTo>
                  <a:pt x="14780" y="4259"/>
                </a:lnTo>
                <a:lnTo>
                  <a:pt x="14886" y="4259"/>
                </a:lnTo>
                <a:lnTo>
                  <a:pt x="20714" y="0"/>
                </a:lnTo>
                <a:close/>
                <a:moveTo>
                  <a:pt x="21569" y="0"/>
                </a:moveTo>
                <a:lnTo>
                  <a:pt x="15735" y="4259"/>
                </a:lnTo>
                <a:lnTo>
                  <a:pt x="15845" y="4259"/>
                </a:lnTo>
                <a:lnTo>
                  <a:pt x="21674" y="0"/>
                </a:lnTo>
                <a:close/>
                <a:moveTo>
                  <a:pt x="22523" y="0"/>
                </a:moveTo>
                <a:lnTo>
                  <a:pt x="16695" y="4259"/>
                </a:lnTo>
                <a:lnTo>
                  <a:pt x="16799" y="4259"/>
                </a:lnTo>
                <a:lnTo>
                  <a:pt x="22633" y="0"/>
                </a:lnTo>
                <a:close/>
                <a:moveTo>
                  <a:pt x="23483" y="0"/>
                </a:moveTo>
                <a:lnTo>
                  <a:pt x="17649" y="4259"/>
                </a:lnTo>
                <a:lnTo>
                  <a:pt x="17759" y="4259"/>
                </a:lnTo>
                <a:lnTo>
                  <a:pt x="23587" y="0"/>
                </a:lnTo>
                <a:close/>
                <a:moveTo>
                  <a:pt x="24437" y="0"/>
                </a:moveTo>
                <a:lnTo>
                  <a:pt x="18609" y="4259"/>
                </a:lnTo>
                <a:lnTo>
                  <a:pt x="18713" y="4259"/>
                </a:lnTo>
                <a:lnTo>
                  <a:pt x="24547" y="0"/>
                </a:lnTo>
                <a:close/>
                <a:moveTo>
                  <a:pt x="25398" y="0"/>
                </a:moveTo>
                <a:lnTo>
                  <a:pt x="19568" y="4259"/>
                </a:lnTo>
                <a:lnTo>
                  <a:pt x="19674" y="4259"/>
                </a:lnTo>
                <a:lnTo>
                  <a:pt x="25502" y="0"/>
                </a:lnTo>
                <a:close/>
                <a:moveTo>
                  <a:pt x="26357" y="0"/>
                </a:moveTo>
                <a:lnTo>
                  <a:pt x="20523" y="4259"/>
                </a:lnTo>
                <a:lnTo>
                  <a:pt x="20633" y="4259"/>
                </a:lnTo>
                <a:lnTo>
                  <a:pt x="26462" y="0"/>
                </a:lnTo>
                <a:close/>
                <a:moveTo>
                  <a:pt x="27311" y="0"/>
                </a:moveTo>
                <a:lnTo>
                  <a:pt x="21483" y="4259"/>
                </a:lnTo>
                <a:lnTo>
                  <a:pt x="21588" y="4259"/>
                </a:lnTo>
                <a:lnTo>
                  <a:pt x="27421" y="0"/>
                </a:lnTo>
                <a:close/>
                <a:moveTo>
                  <a:pt x="28271" y="0"/>
                </a:moveTo>
                <a:lnTo>
                  <a:pt x="22437" y="4259"/>
                </a:lnTo>
                <a:lnTo>
                  <a:pt x="22547" y="4259"/>
                </a:lnTo>
                <a:lnTo>
                  <a:pt x="28376" y="0"/>
                </a:lnTo>
                <a:close/>
                <a:moveTo>
                  <a:pt x="29225" y="0"/>
                </a:moveTo>
                <a:lnTo>
                  <a:pt x="23397" y="4259"/>
                </a:lnTo>
                <a:lnTo>
                  <a:pt x="23501" y="4259"/>
                </a:lnTo>
                <a:lnTo>
                  <a:pt x="29335" y="0"/>
                </a:lnTo>
                <a:close/>
                <a:moveTo>
                  <a:pt x="30185" y="0"/>
                </a:moveTo>
                <a:lnTo>
                  <a:pt x="24356" y="4259"/>
                </a:lnTo>
                <a:lnTo>
                  <a:pt x="24461" y="4259"/>
                </a:lnTo>
                <a:lnTo>
                  <a:pt x="30290" y="0"/>
                </a:lnTo>
                <a:close/>
                <a:moveTo>
                  <a:pt x="31144" y="0"/>
                </a:moveTo>
                <a:lnTo>
                  <a:pt x="25312" y="4259"/>
                </a:lnTo>
                <a:lnTo>
                  <a:pt x="25420" y="4259"/>
                </a:lnTo>
                <a:lnTo>
                  <a:pt x="31250" y="0"/>
                </a:lnTo>
                <a:close/>
                <a:moveTo>
                  <a:pt x="32100" y="0"/>
                </a:moveTo>
                <a:lnTo>
                  <a:pt x="26271" y="4259"/>
                </a:lnTo>
                <a:lnTo>
                  <a:pt x="26376" y="4259"/>
                </a:lnTo>
                <a:lnTo>
                  <a:pt x="32204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4"/>
          <p:cNvSpPr/>
          <p:nvPr/>
        </p:nvSpPr>
        <p:spPr>
          <a:xfrm>
            <a:off x="1667425" y="-21"/>
            <a:ext cx="330900" cy="841800"/>
          </a:xfrm>
          <a:prstGeom prst="rect">
            <a:avLst/>
          </a:prstGeom>
          <a:solidFill>
            <a:srgbClr val="051357">
              <a:alpha val="52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">
  <p:cSld name="CUSTOM_2">
    <p:bg>
      <p:bgPr>
        <a:solidFill>
          <a:srgbClr val="F3F3F3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5"/>
          <p:cNvPicPr preferRelativeResize="0"/>
          <p:nvPr/>
        </p:nvPicPr>
        <p:blipFill rotWithShape="1">
          <a:blip r:embed="rId2">
            <a:alphaModFix/>
          </a:blip>
          <a:srcRect l="39013" r="44952"/>
          <a:stretch/>
        </p:blipFill>
        <p:spPr>
          <a:xfrm>
            <a:off x="0" y="-25"/>
            <a:ext cx="14661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5"/>
          <p:cNvSpPr/>
          <p:nvPr/>
        </p:nvSpPr>
        <p:spPr>
          <a:xfrm>
            <a:off x="1667425" y="-21"/>
            <a:ext cx="330900" cy="841800"/>
          </a:xfrm>
          <a:prstGeom prst="rect">
            <a:avLst/>
          </a:prstGeom>
          <a:solidFill>
            <a:srgbClr val="051357">
              <a:alpha val="52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ldNum" idx="12"/>
          </p:nvPr>
        </p:nvSpPr>
        <p:spPr>
          <a:xfrm>
            <a:off x="459634" y="23749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ctr" rtl="0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ctr" rtl="0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ctr" rtl="0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ctr" rtl="0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ctr" rtl="0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ctr" rtl="0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ctr" rtl="0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4693445" y="563575"/>
            <a:ext cx="4451400" cy="278100"/>
          </a:xfrm>
          <a:prstGeom prst="rect">
            <a:avLst/>
          </a:prstGeom>
          <a:solidFill>
            <a:srgbClr val="051357">
              <a:alpha val="52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2" name="Google Shape;52;p5"/>
          <p:cNvSpPr txBox="1">
            <a:spLocks noGrp="1"/>
          </p:cNvSpPr>
          <p:nvPr>
            <p:ph type="ctrTitle"/>
          </p:nvPr>
        </p:nvSpPr>
        <p:spPr>
          <a:xfrm>
            <a:off x="4157170" y="422275"/>
            <a:ext cx="43893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Teko Medium"/>
              <a:buNone/>
              <a:defRPr sz="1200" b="0">
                <a:solidFill>
                  <a:srgbClr val="F3F3F3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/>
          <p:nvPr/>
        </p:nvSpPr>
        <p:spPr>
          <a:xfrm>
            <a:off x="867075" y="563575"/>
            <a:ext cx="2102906" cy="278102"/>
          </a:xfrm>
          <a:custGeom>
            <a:avLst/>
            <a:gdLst/>
            <a:ahLst/>
            <a:cxnLst/>
            <a:rect l="l" t="t" r="r" b="b"/>
            <a:pathLst>
              <a:path w="32205" h="4259" extrusionOk="0">
                <a:moveTo>
                  <a:pt x="501" y="0"/>
                </a:moveTo>
                <a:lnTo>
                  <a:pt x="0" y="368"/>
                </a:lnTo>
                <a:lnTo>
                  <a:pt x="0" y="445"/>
                </a:lnTo>
                <a:lnTo>
                  <a:pt x="607" y="0"/>
                </a:lnTo>
                <a:close/>
                <a:moveTo>
                  <a:pt x="1457" y="0"/>
                </a:moveTo>
                <a:lnTo>
                  <a:pt x="0" y="1065"/>
                </a:lnTo>
                <a:lnTo>
                  <a:pt x="0" y="1141"/>
                </a:lnTo>
                <a:lnTo>
                  <a:pt x="1567" y="0"/>
                </a:lnTo>
                <a:close/>
                <a:moveTo>
                  <a:pt x="2416" y="0"/>
                </a:moveTo>
                <a:lnTo>
                  <a:pt x="0" y="1762"/>
                </a:lnTo>
                <a:lnTo>
                  <a:pt x="0" y="1844"/>
                </a:lnTo>
                <a:lnTo>
                  <a:pt x="2521" y="0"/>
                </a:lnTo>
                <a:close/>
                <a:moveTo>
                  <a:pt x="3371" y="0"/>
                </a:moveTo>
                <a:lnTo>
                  <a:pt x="0" y="2464"/>
                </a:lnTo>
                <a:lnTo>
                  <a:pt x="0" y="2540"/>
                </a:lnTo>
                <a:lnTo>
                  <a:pt x="3480" y="0"/>
                </a:lnTo>
                <a:close/>
                <a:moveTo>
                  <a:pt x="4330" y="0"/>
                </a:moveTo>
                <a:lnTo>
                  <a:pt x="0" y="3161"/>
                </a:lnTo>
                <a:lnTo>
                  <a:pt x="0" y="3241"/>
                </a:lnTo>
                <a:lnTo>
                  <a:pt x="4435" y="0"/>
                </a:lnTo>
                <a:close/>
                <a:moveTo>
                  <a:pt x="5290" y="0"/>
                </a:moveTo>
                <a:lnTo>
                  <a:pt x="0" y="3862"/>
                </a:lnTo>
                <a:lnTo>
                  <a:pt x="0" y="3939"/>
                </a:lnTo>
                <a:lnTo>
                  <a:pt x="5394" y="0"/>
                </a:lnTo>
                <a:close/>
                <a:moveTo>
                  <a:pt x="6245" y="0"/>
                </a:moveTo>
                <a:lnTo>
                  <a:pt x="415" y="4259"/>
                </a:lnTo>
                <a:lnTo>
                  <a:pt x="521" y="4259"/>
                </a:lnTo>
                <a:lnTo>
                  <a:pt x="6350" y="0"/>
                </a:lnTo>
                <a:close/>
                <a:moveTo>
                  <a:pt x="7204" y="0"/>
                </a:moveTo>
                <a:lnTo>
                  <a:pt x="1371" y="4259"/>
                </a:lnTo>
                <a:lnTo>
                  <a:pt x="1481" y="4259"/>
                </a:lnTo>
                <a:lnTo>
                  <a:pt x="7309" y="0"/>
                </a:lnTo>
                <a:close/>
                <a:moveTo>
                  <a:pt x="8159" y="0"/>
                </a:moveTo>
                <a:lnTo>
                  <a:pt x="2330" y="4259"/>
                </a:lnTo>
                <a:lnTo>
                  <a:pt x="2435" y="4259"/>
                </a:lnTo>
                <a:lnTo>
                  <a:pt x="8269" y="0"/>
                </a:lnTo>
                <a:close/>
                <a:moveTo>
                  <a:pt x="9118" y="0"/>
                </a:moveTo>
                <a:lnTo>
                  <a:pt x="3290" y="4259"/>
                </a:lnTo>
                <a:lnTo>
                  <a:pt x="3394" y="4259"/>
                </a:lnTo>
                <a:lnTo>
                  <a:pt x="9223" y="0"/>
                </a:lnTo>
                <a:close/>
                <a:moveTo>
                  <a:pt x="10078" y="0"/>
                </a:moveTo>
                <a:lnTo>
                  <a:pt x="4244" y="4259"/>
                </a:lnTo>
                <a:lnTo>
                  <a:pt x="4350" y="4259"/>
                </a:lnTo>
                <a:lnTo>
                  <a:pt x="10182" y="0"/>
                </a:lnTo>
                <a:close/>
                <a:moveTo>
                  <a:pt x="11033" y="0"/>
                </a:moveTo>
                <a:lnTo>
                  <a:pt x="5204" y="4259"/>
                </a:lnTo>
                <a:lnTo>
                  <a:pt x="5309" y="4259"/>
                </a:lnTo>
                <a:lnTo>
                  <a:pt x="11138" y="0"/>
                </a:lnTo>
                <a:close/>
                <a:moveTo>
                  <a:pt x="11993" y="0"/>
                </a:moveTo>
                <a:lnTo>
                  <a:pt x="6159" y="4259"/>
                </a:lnTo>
                <a:lnTo>
                  <a:pt x="6269" y="4259"/>
                </a:lnTo>
                <a:lnTo>
                  <a:pt x="12097" y="0"/>
                </a:lnTo>
                <a:close/>
                <a:moveTo>
                  <a:pt x="12947" y="0"/>
                </a:moveTo>
                <a:lnTo>
                  <a:pt x="7118" y="4259"/>
                </a:lnTo>
                <a:lnTo>
                  <a:pt x="7223" y="4259"/>
                </a:lnTo>
                <a:lnTo>
                  <a:pt x="13057" y="0"/>
                </a:lnTo>
                <a:close/>
                <a:moveTo>
                  <a:pt x="13906" y="0"/>
                </a:moveTo>
                <a:lnTo>
                  <a:pt x="8078" y="4259"/>
                </a:lnTo>
                <a:lnTo>
                  <a:pt x="8183" y="4259"/>
                </a:lnTo>
                <a:lnTo>
                  <a:pt x="14011" y="0"/>
                </a:lnTo>
                <a:close/>
                <a:moveTo>
                  <a:pt x="14866" y="0"/>
                </a:moveTo>
                <a:lnTo>
                  <a:pt x="9032" y="4259"/>
                </a:lnTo>
                <a:lnTo>
                  <a:pt x="9138" y="4259"/>
                </a:lnTo>
                <a:lnTo>
                  <a:pt x="14972" y="0"/>
                </a:lnTo>
                <a:close/>
                <a:moveTo>
                  <a:pt x="15820" y="0"/>
                </a:moveTo>
                <a:lnTo>
                  <a:pt x="9992" y="4259"/>
                </a:lnTo>
                <a:lnTo>
                  <a:pt x="10096" y="4259"/>
                </a:lnTo>
                <a:lnTo>
                  <a:pt x="15926" y="0"/>
                </a:lnTo>
                <a:close/>
                <a:moveTo>
                  <a:pt x="16781" y="0"/>
                </a:moveTo>
                <a:lnTo>
                  <a:pt x="10947" y="4259"/>
                </a:lnTo>
                <a:lnTo>
                  <a:pt x="11057" y="4259"/>
                </a:lnTo>
                <a:lnTo>
                  <a:pt x="16885" y="0"/>
                </a:lnTo>
                <a:close/>
                <a:moveTo>
                  <a:pt x="17735" y="0"/>
                </a:moveTo>
                <a:lnTo>
                  <a:pt x="11907" y="4259"/>
                </a:lnTo>
                <a:lnTo>
                  <a:pt x="12011" y="4259"/>
                </a:lnTo>
                <a:lnTo>
                  <a:pt x="17845" y="0"/>
                </a:lnTo>
                <a:close/>
                <a:moveTo>
                  <a:pt x="18695" y="0"/>
                </a:moveTo>
                <a:lnTo>
                  <a:pt x="12866" y="4259"/>
                </a:lnTo>
                <a:lnTo>
                  <a:pt x="12971" y="4259"/>
                </a:lnTo>
                <a:lnTo>
                  <a:pt x="18799" y="0"/>
                </a:lnTo>
                <a:close/>
                <a:moveTo>
                  <a:pt x="19654" y="0"/>
                </a:moveTo>
                <a:lnTo>
                  <a:pt x="13820" y="4259"/>
                </a:lnTo>
                <a:lnTo>
                  <a:pt x="13925" y="4259"/>
                </a:lnTo>
                <a:lnTo>
                  <a:pt x="19759" y="0"/>
                </a:lnTo>
                <a:close/>
                <a:moveTo>
                  <a:pt x="20608" y="0"/>
                </a:moveTo>
                <a:lnTo>
                  <a:pt x="14780" y="4259"/>
                </a:lnTo>
                <a:lnTo>
                  <a:pt x="14886" y="4259"/>
                </a:lnTo>
                <a:lnTo>
                  <a:pt x="20714" y="0"/>
                </a:lnTo>
                <a:close/>
                <a:moveTo>
                  <a:pt x="21569" y="0"/>
                </a:moveTo>
                <a:lnTo>
                  <a:pt x="15735" y="4259"/>
                </a:lnTo>
                <a:lnTo>
                  <a:pt x="15845" y="4259"/>
                </a:lnTo>
                <a:lnTo>
                  <a:pt x="21674" y="0"/>
                </a:lnTo>
                <a:close/>
                <a:moveTo>
                  <a:pt x="22523" y="0"/>
                </a:moveTo>
                <a:lnTo>
                  <a:pt x="16695" y="4259"/>
                </a:lnTo>
                <a:lnTo>
                  <a:pt x="16799" y="4259"/>
                </a:lnTo>
                <a:lnTo>
                  <a:pt x="22633" y="0"/>
                </a:lnTo>
                <a:close/>
                <a:moveTo>
                  <a:pt x="23483" y="0"/>
                </a:moveTo>
                <a:lnTo>
                  <a:pt x="17649" y="4259"/>
                </a:lnTo>
                <a:lnTo>
                  <a:pt x="17759" y="4259"/>
                </a:lnTo>
                <a:lnTo>
                  <a:pt x="23587" y="0"/>
                </a:lnTo>
                <a:close/>
                <a:moveTo>
                  <a:pt x="24437" y="0"/>
                </a:moveTo>
                <a:lnTo>
                  <a:pt x="18609" y="4259"/>
                </a:lnTo>
                <a:lnTo>
                  <a:pt x="18713" y="4259"/>
                </a:lnTo>
                <a:lnTo>
                  <a:pt x="24547" y="0"/>
                </a:lnTo>
                <a:close/>
                <a:moveTo>
                  <a:pt x="25398" y="0"/>
                </a:moveTo>
                <a:lnTo>
                  <a:pt x="19568" y="4259"/>
                </a:lnTo>
                <a:lnTo>
                  <a:pt x="19674" y="4259"/>
                </a:lnTo>
                <a:lnTo>
                  <a:pt x="25502" y="0"/>
                </a:lnTo>
                <a:close/>
                <a:moveTo>
                  <a:pt x="26357" y="0"/>
                </a:moveTo>
                <a:lnTo>
                  <a:pt x="20523" y="4259"/>
                </a:lnTo>
                <a:lnTo>
                  <a:pt x="20633" y="4259"/>
                </a:lnTo>
                <a:lnTo>
                  <a:pt x="26462" y="0"/>
                </a:lnTo>
                <a:close/>
                <a:moveTo>
                  <a:pt x="27311" y="0"/>
                </a:moveTo>
                <a:lnTo>
                  <a:pt x="21483" y="4259"/>
                </a:lnTo>
                <a:lnTo>
                  <a:pt x="21588" y="4259"/>
                </a:lnTo>
                <a:lnTo>
                  <a:pt x="27421" y="0"/>
                </a:lnTo>
                <a:close/>
                <a:moveTo>
                  <a:pt x="28271" y="0"/>
                </a:moveTo>
                <a:lnTo>
                  <a:pt x="22437" y="4259"/>
                </a:lnTo>
                <a:lnTo>
                  <a:pt x="22547" y="4259"/>
                </a:lnTo>
                <a:lnTo>
                  <a:pt x="28376" y="0"/>
                </a:lnTo>
                <a:close/>
                <a:moveTo>
                  <a:pt x="29225" y="0"/>
                </a:moveTo>
                <a:lnTo>
                  <a:pt x="23397" y="4259"/>
                </a:lnTo>
                <a:lnTo>
                  <a:pt x="23501" y="4259"/>
                </a:lnTo>
                <a:lnTo>
                  <a:pt x="29335" y="0"/>
                </a:lnTo>
                <a:close/>
                <a:moveTo>
                  <a:pt x="30185" y="0"/>
                </a:moveTo>
                <a:lnTo>
                  <a:pt x="24356" y="4259"/>
                </a:lnTo>
                <a:lnTo>
                  <a:pt x="24461" y="4259"/>
                </a:lnTo>
                <a:lnTo>
                  <a:pt x="30290" y="0"/>
                </a:lnTo>
                <a:close/>
                <a:moveTo>
                  <a:pt x="31144" y="0"/>
                </a:moveTo>
                <a:lnTo>
                  <a:pt x="25312" y="4259"/>
                </a:lnTo>
                <a:lnTo>
                  <a:pt x="25420" y="4259"/>
                </a:lnTo>
                <a:lnTo>
                  <a:pt x="31250" y="0"/>
                </a:lnTo>
                <a:close/>
                <a:moveTo>
                  <a:pt x="32100" y="0"/>
                </a:moveTo>
                <a:lnTo>
                  <a:pt x="26271" y="4259"/>
                </a:lnTo>
                <a:lnTo>
                  <a:pt x="26376" y="4259"/>
                </a:lnTo>
                <a:lnTo>
                  <a:pt x="32204" y="0"/>
                </a:lnTo>
                <a:close/>
              </a:path>
            </a:pathLst>
          </a:custGeom>
          <a:solidFill>
            <a:srgbClr val="0513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/>
          <p:nvPr/>
        </p:nvSpPr>
        <p:spPr>
          <a:xfrm>
            <a:off x="25" y="-25"/>
            <a:ext cx="1467900" cy="5143500"/>
          </a:xfrm>
          <a:prstGeom prst="rect">
            <a:avLst/>
          </a:prstGeom>
          <a:solidFill>
            <a:srgbClr val="051357">
              <a:alpha val="52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6"/>
          <p:cNvSpPr/>
          <p:nvPr/>
        </p:nvSpPr>
        <p:spPr>
          <a:xfrm>
            <a:off x="1667425" y="-21"/>
            <a:ext cx="330900" cy="841800"/>
          </a:xfrm>
          <a:prstGeom prst="rect">
            <a:avLst/>
          </a:prstGeom>
          <a:solidFill>
            <a:srgbClr val="051357">
              <a:alpha val="52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ctrTitle"/>
          </p:nvPr>
        </p:nvSpPr>
        <p:spPr>
          <a:xfrm flipH="1">
            <a:off x="2199525" y="841675"/>
            <a:ext cx="6237000" cy="319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0"/>
              <a:buFont typeface="Teko Medium"/>
              <a:buNone/>
              <a:defRPr sz="13000" b="0">
                <a:solidFill>
                  <a:srgbClr val="F3F3F3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Font typeface="Titillium Web SemiBold"/>
              <a:buNone/>
              <a:defRPr sz="900">
                <a:solidFill>
                  <a:srgbClr val="F3F3F3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Font typeface="Titillium Web SemiBold"/>
              <a:buNone/>
              <a:defRPr sz="900">
                <a:solidFill>
                  <a:srgbClr val="F3F3F3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Font typeface="Titillium Web SemiBold"/>
              <a:buNone/>
              <a:defRPr sz="900">
                <a:solidFill>
                  <a:srgbClr val="F3F3F3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Font typeface="Titillium Web SemiBold"/>
              <a:buNone/>
              <a:defRPr sz="900">
                <a:solidFill>
                  <a:srgbClr val="F3F3F3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Font typeface="Titillium Web SemiBold"/>
              <a:buNone/>
              <a:defRPr sz="900">
                <a:solidFill>
                  <a:srgbClr val="F3F3F3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Font typeface="Titillium Web SemiBold"/>
              <a:buNone/>
              <a:defRPr sz="900">
                <a:solidFill>
                  <a:srgbClr val="F3F3F3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Font typeface="Titillium Web SemiBold"/>
              <a:buNone/>
              <a:defRPr sz="900">
                <a:solidFill>
                  <a:srgbClr val="F3F3F3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Font typeface="Titillium Web SemiBold"/>
              <a:buNone/>
              <a:defRPr sz="900">
                <a:solidFill>
                  <a:srgbClr val="F3F3F3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58" name="Google Shape;58;p6"/>
          <p:cNvSpPr/>
          <p:nvPr/>
        </p:nvSpPr>
        <p:spPr>
          <a:xfrm>
            <a:off x="4693445" y="563575"/>
            <a:ext cx="4451400" cy="278100"/>
          </a:xfrm>
          <a:prstGeom prst="rect">
            <a:avLst/>
          </a:prstGeom>
          <a:solidFill>
            <a:srgbClr val="F3F3F3">
              <a:alpha val="83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9" name="Google Shape;59;p6"/>
          <p:cNvSpPr txBox="1">
            <a:spLocks noGrp="1"/>
          </p:cNvSpPr>
          <p:nvPr>
            <p:ph type="ctrTitle" idx="2"/>
          </p:nvPr>
        </p:nvSpPr>
        <p:spPr>
          <a:xfrm>
            <a:off x="4157170" y="422275"/>
            <a:ext cx="43893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200"/>
              <a:buFont typeface="Teko Medium"/>
              <a:buNone/>
              <a:defRPr sz="1200" b="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60" name="Google Shape;60;p6"/>
          <p:cNvSpPr/>
          <p:nvPr/>
        </p:nvSpPr>
        <p:spPr>
          <a:xfrm>
            <a:off x="867075" y="563575"/>
            <a:ext cx="2102906" cy="278102"/>
          </a:xfrm>
          <a:custGeom>
            <a:avLst/>
            <a:gdLst/>
            <a:ahLst/>
            <a:cxnLst/>
            <a:rect l="l" t="t" r="r" b="b"/>
            <a:pathLst>
              <a:path w="32205" h="4259" extrusionOk="0">
                <a:moveTo>
                  <a:pt x="501" y="0"/>
                </a:moveTo>
                <a:lnTo>
                  <a:pt x="0" y="368"/>
                </a:lnTo>
                <a:lnTo>
                  <a:pt x="0" y="445"/>
                </a:lnTo>
                <a:lnTo>
                  <a:pt x="607" y="0"/>
                </a:lnTo>
                <a:close/>
                <a:moveTo>
                  <a:pt x="1457" y="0"/>
                </a:moveTo>
                <a:lnTo>
                  <a:pt x="0" y="1065"/>
                </a:lnTo>
                <a:lnTo>
                  <a:pt x="0" y="1141"/>
                </a:lnTo>
                <a:lnTo>
                  <a:pt x="1567" y="0"/>
                </a:lnTo>
                <a:close/>
                <a:moveTo>
                  <a:pt x="2416" y="0"/>
                </a:moveTo>
                <a:lnTo>
                  <a:pt x="0" y="1762"/>
                </a:lnTo>
                <a:lnTo>
                  <a:pt x="0" y="1844"/>
                </a:lnTo>
                <a:lnTo>
                  <a:pt x="2521" y="0"/>
                </a:lnTo>
                <a:close/>
                <a:moveTo>
                  <a:pt x="3371" y="0"/>
                </a:moveTo>
                <a:lnTo>
                  <a:pt x="0" y="2464"/>
                </a:lnTo>
                <a:lnTo>
                  <a:pt x="0" y="2540"/>
                </a:lnTo>
                <a:lnTo>
                  <a:pt x="3480" y="0"/>
                </a:lnTo>
                <a:close/>
                <a:moveTo>
                  <a:pt x="4330" y="0"/>
                </a:moveTo>
                <a:lnTo>
                  <a:pt x="0" y="3161"/>
                </a:lnTo>
                <a:lnTo>
                  <a:pt x="0" y="3241"/>
                </a:lnTo>
                <a:lnTo>
                  <a:pt x="4435" y="0"/>
                </a:lnTo>
                <a:close/>
                <a:moveTo>
                  <a:pt x="5290" y="0"/>
                </a:moveTo>
                <a:lnTo>
                  <a:pt x="0" y="3862"/>
                </a:lnTo>
                <a:lnTo>
                  <a:pt x="0" y="3939"/>
                </a:lnTo>
                <a:lnTo>
                  <a:pt x="5394" y="0"/>
                </a:lnTo>
                <a:close/>
                <a:moveTo>
                  <a:pt x="6245" y="0"/>
                </a:moveTo>
                <a:lnTo>
                  <a:pt x="415" y="4259"/>
                </a:lnTo>
                <a:lnTo>
                  <a:pt x="521" y="4259"/>
                </a:lnTo>
                <a:lnTo>
                  <a:pt x="6350" y="0"/>
                </a:lnTo>
                <a:close/>
                <a:moveTo>
                  <a:pt x="7204" y="0"/>
                </a:moveTo>
                <a:lnTo>
                  <a:pt x="1371" y="4259"/>
                </a:lnTo>
                <a:lnTo>
                  <a:pt x="1481" y="4259"/>
                </a:lnTo>
                <a:lnTo>
                  <a:pt x="7309" y="0"/>
                </a:lnTo>
                <a:close/>
                <a:moveTo>
                  <a:pt x="8159" y="0"/>
                </a:moveTo>
                <a:lnTo>
                  <a:pt x="2330" y="4259"/>
                </a:lnTo>
                <a:lnTo>
                  <a:pt x="2435" y="4259"/>
                </a:lnTo>
                <a:lnTo>
                  <a:pt x="8269" y="0"/>
                </a:lnTo>
                <a:close/>
                <a:moveTo>
                  <a:pt x="9118" y="0"/>
                </a:moveTo>
                <a:lnTo>
                  <a:pt x="3290" y="4259"/>
                </a:lnTo>
                <a:lnTo>
                  <a:pt x="3394" y="4259"/>
                </a:lnTo>
                <a:lnTo>
                  <a:pt x="9223" y="0"/>
                </a:lnTo>
                <a:close/>
                <a:moveTo>
                  <a:pt x="10078" y="0"/>
                </a:moveTo>
                <a:lnTo>
                  <a:pt x="4244" y="4259"/>
                </a:lnTo>
                <a:lnTo>
                  <a:pt x="4350" y="4259"/>
                </a:lnTo>
                <a:lnTo>
                  <a:pt x="10182" y="0"/>
                </a:lnTo>
                <a:close/>
                <a:moveTo>
                  <a:pt x="11033" y="0"/>
                </a:moveTo>
                <a:lnTo>
                  <a:pt x="5204" y="4259"/>
                </a:lnTo>
                <a:lnTo>
                  <a:pt x="5309" y="4259"/>
                </a:lnTo>
                <a:lnTo>
                  <a:pt x="11138" y="0"/>
                </a:lnTo>
                <a:close/>
                <a:moveTo>
                  <a:pt x="11993" y="0"/>
                </a:moveTo>
                <a:lnTo>
                  <a:pt x="6159" y="4259"/>
                </a:lnTo>
                <a:lnTo>
                  <a:pt x="6269" y="4259"/>
                </a:lnTo>
                <a:lnTo>
                  <a:pt x="12097" y="0"/>
                </a:lnTo>
                <a:close/>
                <a:moveTo>
                  <a:pt x="12947" y="0"/>
                </a:moveTo>
                <a:lnTo>
                  <a:pt x="7118" y="4259"/>
                </a:lnTo>
                <a:lnTo>
                  <a:pt x="7223" y="4259"/>
                </a:lnTo>
                <a:lnTo>
                  <a:pt x="13057" y="0"/>
                </a:lnTo>
                <a:close/>
                <a:moveTo>
                  <a:pt x="13906" y="0"/>
                </a:moveTo>
                <a:lnTo>
                  <a:pt x="8078" y="4259"/>
                </a:lnTo>
                <a:lnTo>
                  <a:pt x="8183" y="4259"/>
                </a:lnTo>
                <a:lnTo>
                  <a:pt x="14011" y="0"/>
                </a:lnTo>
                <a:close/>
                <a:moveTo>
                  <a:pt x="14866" y="0"/>
                </a:moveTo>
                <a:lnTo>
                  <a:pt x="9032" y="4259"/>
                </a:lnTo>
                <a:lnTo>
                  <a:pt x="9138" y="4259"/>
                </a:lnTo>
                <a:lnTo>
                  <a:pt x="14972" y="0"/>
                </a:lnTo>
                <a:close/>
                <a:moveTo>
                  <a:pt x="15820" y="0"/>
                </a:moveTo>
                <a:lnTo>
                  <a:pt x="9992" y="4259"/>
                </a:lnTo>
                <a:lnTo>
                  <a:pt x="10096" y="4259"/>
                </a:lnTo>
                <a:lnTo>
                  <a:pt x="15926" y="0"/>
                </a:lnTo>
                <a:close/>
                <a:moveTo>
                  <a:pt x="16781" y="0"/>
                </a:moveTo>
                <a:lnTo>
                  <a:pt x="10947" y="4259"/>
                </a:lnTo>
                <a:lnTo>
                  <a:pt x="11057" y="4259"/>
                </a:lnTo>
                <a:lnTo>
                  <a:pt x="16885" y="0"/>
                </a:lnTo>
                <a:close/>
                <a:moveTo>
                  <a:pt x="17735" y="0"/>
                </a:moveTo>
                <a:lnTo>
                  <a:pt x="11907" y="4259"/>
                </a:lnTo>
                <a:lnTo>
                  <a:pt x="12011" y="4259"/>
                </a:lnTo>
                <a:lnTo>
                  <a:pt x="17845" y="0"/>
                </a:lnTo>
                <a:close/>
                <a:moveTo>
                  <a:pt x="18695" y="0"/>
                </a:moveTo>
                <a:lnTo>
                  <a:pt x="12866" y="4259"/>
                </a:lnTo>
                <a:lnTo>
                  <a:pt x="12971" y="4259"/>
                </a:lnTo>
                <a:lnTo>
                  <a:pt x="18799" y="0"/>
                </a:lnTo>
                <a:close/>
                <a:moveTo>
                  <a:pt x="19654" y="0"/>
                </a:moveTo>
                <a:lnTo>
                  <a:pt x="13820" y="4259"/>
                </a:lnTo>
                <a:lnTo>
                  <a:pt x="13925" y="4259"/>
                </a:lnTo>
                <a:lnTo>
                  <a:pt x="19759" y="0"/>
                </a:lnTo>
                <a:close/>
                <a:moveTo>
                  <a:pt x="20608" y="0"/>
                </a:moveTo>
                <a:lnTo>
                  <a:pt x="14780" y="4259"/>
                </a:lnTo>
                <a:lnTo>
                  <a:pt x="14886" y="4259"/>
                </a:lnTo>
                <a:lnTo>
                  <a:pt x="20714" y="0"/>
                </a:lnTo>
                <a:close/>
                <a:moveTo>
                  <a:pt x="21569" y="0"/>
                </a:moveTo>
                <a:lnTo>
                  <a:pt x="15735" y="4259"/>
                </a:lnTo>
                <a:lnTo>
                  <a:pt x="15845" y="4259"/>
                </a:lnTo>
                <a:lnTo>
                  <a:pt x="21674" y="0"/>
                </a:lnTo>
                <a:close/>
                <a:moveTo>
                  <a:pt x="22523" y="0"/>
                </a:moveTo>
                <a:lnTo>
                  <a:pt x="16695" y="4259"/>
                </a:lnTo>
                <a:lnTo>
                  <a:pt x="16799" y="4259"/>
                </a:lnTo>
                <a:lnTo>
                  <a:pt x="22633" y="0"/>
                </a:lnTo>
                <a:close/>
                <a:moveTo>
                  <a:pt x="23483" y="0"/>
                </a:moveTo>
                <a:lnTo>
                  <a:pt x="17649" y="4259"/>
                </a:lnTo>
                <a:lnTo>
                  <a:pt x="17759" y="4259"/>
                </a:lnTo>
                <a:lnTo>
                  <a:pt x="23587" y="0"/>
                </a:lnTo>
                <a:close/>
                <a:moveTo>
                  <a:pt x="24437" y="0"/>
                </a:moveTo>
                <a:lnTo>
                  <a:pt x="18609" y="4259"/>
                </a:lnTo>
                <a:lnTo>
                  <a:pt x="18713" y="4259"/>
                </a:lnTo>
                <a:lnTo>
                  <a:pt x="24547" y="0"/>
                </a:lnTo>
                <a:close/>
                <a:moveTo>
                  <a:pt x="25398" y="0"/>
                </a:moveTo>
                <a:lnTo>
                  <a:pt x="19568" y="4259"/>
                </a:lnTo>
                <a:lnTo>
                  <a:pt x="19674" y="4259"/>
                </a:lnTo>
                <a:lnTo>
                  <a:pt x="25502" y="0"/>
                </a:lnTo>
                <a:close/>
                <a:moveTo>
                  <a:pt x="26357" y="0"/>
                </a:moveTo>
                <a:lnTo>
                  <a:pt x="20523" y="4259"/>
                </a:lnTo>
                <a:lnTo>
                  <a:pt x="20633" y="4259"/>
                </a:lnTo>
                <a:lnTo>
                  <a:pt x="26462" y="0"/>
                </a:lnTo>
                <a:close/>
                <a:moveTo>
                  <a:pt x="27311" y="0"/>
                </a:moveTo>
                <a:lnTo>
                  <a:pt x="21483" y="4259"/>
                </a:lnTo>
                <a:lnTo>
                  <a:pt x="21588" y="4259"/>
                </a:lnTo>
                <a:lnTo>
                  <a:pt x="27421" y="0"/>
                </a:lnTo>
                <a:close/>
                <a:moveTo>
                  <a:pt x="28271" y="0"/>
                </a:moveTo>
                <a:lnTo>
                  <a:pt x="22437" y="4259"/>
                </a:lnTo>
                <a:lnTo>
                  <a:pt x="22547" y="4259"/>
                </a:lnTo>
                <a:lnTo>
                  <a:pt x="28376" y="0"/>
                </a:lnTo>
                <a:close/>
                <a:moveTo>
                  <a:pt x="29225" y="0"/>
                </a:moveTo>
                <a:lnTo>
                  <a:pt x="23397" y="4259"/>
                </a:lnTo>
                <a:lnTo>
                  <a:pt x="23501" y="4259"/>
                </a:lnTo>
                <a:lnTo>
                  <a:pt x="29335" y="0"/>
                </a:lnTo>
                <a:close/>
                <a:moveTo>
                  <a:pt x="30185" y="0"/>
                </a:moveTo>
                <a:lnTo>
                  <a:pt x="24356" y="4259"/>
                </a:lnTo>
                <a:lnTo>
                  <a:pt x="24461" y="4259"/>
                </a:lnTo>
                <a:lnTo>
                  <a:pt x="30290" y="0"/>
                </a:lnTo>
                <a:close/>
                <a:moveTo>
                  <a:pt x="31144" y="0"/>
                </a:moveTo>
                <a:lnTo>
                  <a:pt x="25312" y="4259"/>
                </a:lnTo>
                <a:lnTo>
                  <a:pt x="25420" y="4259"/>
                </a:lnTo>
                <a:lnTo>
                  <a:pt x="31250" y="0"/>
                </a:lnTo>
                <a:close/>
                <a:moveTo>
                  <a:pt x="32100" y="0"/>
                </a:moveTo>
                <a:lnTo>
                  <a:pt x="26271" y="4259"/>
                </a:lnTo>
                <a:lnTo>
                  <a:pt x="26376" y="4259"/>
                </a:lnTo>
                <a:lnTo>
                  <a:pt x="32204" y="0"/>
                </a:lnTo>
                <a:close/>
              </a:path>
            </a:pathLst>
          </a:custGeom>
          <a:solidFill>
            <a:srgbClr val="0513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2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7"/>
          <p:cNvPicPr preferRelativeResize="0"/>
          <p:nvPr/>
        </p:nvPicPr>
        <p:blipFill rotWithShape="1">
          <a:blip r:embed="rId2">
            <a:alphaModFix/>
          </a:blip>
          <a:srcRect l="39013" r="44952"/>
          <a:stretch/>
        </p:blipFill>
        <p:spPr>
          <a:xfrm>
            <a:off x="0" y="-25"/>
            <a:ext cx="14661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7"/>
          <p:cNvSpPr txBox="1">
            <a:spLocks noGrp="1"/>
          </p:cNvSpPr>
          <p:nvPr>
            <p:ph type="sldNum" idx="12"/>
          </p:nvPr>
        </p:nvSpPr>
        <p:spPr>
          <a:xfrm>
            <a:off x="459634" y="23749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ctr" rtl="0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ctr" rtl="0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ctr" rtl="0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ctr" rtl="0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ctr" rtl="0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ctr" rtl="0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ctr" rtl="0">
              <a:buNone/>
              <a:defRPr sz="24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7"/>
          <p:cNvSpPr/>
          <p:nvPr/>
        </p:nvSpPr>
        <p:spPr>
          <a:xfrm>
            <a:off x="1753369" y="2702550"/>
            <a:ext cx="4451400" cy="2053800"/>
          </a:xfrm>
          <a:prstGeom prst="rect">
            <a:avLst/>
          </a:prstGeom>
          <a:solidFill>
            <a:srgbClr val="F3F3F3">
              <a:alpha val="83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5" name="Google Shape;65;p7"/>
          <p:cNvSpPr txBox="1">
            <a:spLocks noGrp="1"/>
          </p:cNvSpPr>
          <p:nvPr>
            <p:ph type="ctrTitle"/>
          </p:nvPr>
        </p:nvSpPr>
        <p:spPr>
          <a:xfrm>
            <a:off x="2145502" y="1854525"/>
            <a:ext cx="67854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4800"/>
              <a:buNone/>
              <a:defRPr sz="4800">
                <a:solidFill>
                  <a:srgbClr val="05135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subTitle" idx="1"/>
          </p:nvPr>
        </p:nvSpPr>
        <p:spPr>
          <a:xfrm>
            <a:off x="2145497" y="2432325"/>
            <a:ext cx="3180600" cy="15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400"/>
              <a:buNone/>
              <a:defRPr sz="1400">
                <a:solidFill>
                  <a:srgbClr val="05135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7"/>
          <p:cNvSpPr/>
          <p:nvPr/>
        </p:nvSpPr>
        <p:spPr>
          <a:xfrm>
            <a:off x="1667425" y="-21"/>
            <a:ext cx="330900" cy="841800"/>
          </a:xfrm>
          <a:prstGeom prst="rect">
            <a:avLst/>
          </a:prstGeom>
          <a:solidFill>
            <a:srgbClr val="F3F3F3">
              <a:alpha val="838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7"/>
          <p:cNvSpPr/>
          <p:nvPr/>
        </p:nvSpPr>
        <p:spPr>
          <a:xfrm>
            <a:off x="4693445" y="563575"/>
            <a:ext cx="4451400" cy="278100"/>
          </a:xfrm>
          <a:prstGeom prst="rect">
            <a:avLst/>
          </a:prstGeom>
          <a:solidFill>
            <a:srgbClr val="051357">
              <a:alpha val="52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9" name="Google Shape;69;p7"/>
          <p:cNvSpPr txBox="1">
            <a:spLocks noGrp="1"/>
          </p:cNvSpPr>
          <p:nvPr>
            <p:ph type="ctrTitle" idx="2"/>
          </p:nvPr>
        </p:nvSpPr>
        <p:spPr>
          <a:xfrm>
            <a:off x="4157170" y="422275"/>
            <a:ext cx="4389300" cy="56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Teko Medium"/>
              <a:buNone/>
              <a:defRPr sz="1200" b="0">
                <a:solidFill>
                  <a:srgbClr val="F3F3F3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900"/>
              <a:buFont typeface="Titillium Web SemiBold"/>
              <a:buNone/>
              <a:defRPr sz="900">
                <a:solidFill>
                  <a:srgbClr val="051357"/>
                </a:solidFill>
                <a:latin typeface="Titillium Web SemiBold"/>
                <a:ea typeface="Titillium Web SemiBold"/>
                <a:cs typeface="Titillium Web SemiBold"/>
                <a:sym typeface="Titillium Web SemiBold"/>
              </a:defRPr>
            </a:lvl9pPr>
          </a:lstStyle>
          <a:p>
            <a:endParaRPr/>
          </a:p>
        </p:txBody>
      </p:sp>
      <p:sp>
        <p:nvSpPr>
          <p:cNvPr id="70" name="Google Shape;70;p7"/>
          <p:cNvSpPr/>
          <p:nvPr/>
        </p:nvSpPr>
        <p:spPr>
          <a:xfrm>
            <a:off x="867075" y="563575"/>
            <a:ext cx="2102906" cy="278102"/>
          </a:xfrm>
          <a:custGeom>
            <a:avLst/>
            <a:gdLst/>
            <a:ahLst/>
            <a:cxnLst/>
            <a:rect l="l" t="t" r="r" b="b"/>
            <a:pathLst>
              <a:path w="32205" h="4259" extrusionOk="0">
                <a:moveTo>
                  <a:pt x="501" y="0"/>
                </a:moveTo>
                <a:lnTo>
                  <a:pt x="0" y="368"/>
                </a:lnTo>
                <a:lnTo>
                  <a:pt x="0" y="445"/>
                </a:lnTo>
                <a:lnTo>
                  <a:pt x="607" y="0"/>
                </a:lnTo>
                <a:close/>
                <a:moveTo>
                  <a:pt x="1457" y="0"/>
                </a:moveTo>
                <a:lnTo>
                  <a:pt x="0" y="1065"/>
                </a:lnTo>
                <a:lnTo>
                  <a:pt x="0" y="1141"/>
                </a:lnTo>
                <a:lnTo>
                  <a:pt x="1567" y="0"/>
                </a:lnTo>
                <a:close/>
                <a:moveTo>
                  <a:pt x="2416" y="0"/>
                </a:moveTo>
                <a:lnTo>
                  <a:pt x="0" y="1762"/>
                </a:lnTo>
                <a:lnTo>
                  <a:pt x="0" y="1844"/>
                </a:lnTo>
                <a:lnTo>
                  <a:pt x="2521" y="0"/>
                </a:lnTo>
                <a:close/>
                <a:moveTo>
                  <a:pt x="3371" y="0"/>
                </a:moveTo>
                <a:lnTo>
                  <a:pt x="0" y="2464"/>
                </a:lnTo>
                <a:lnTo>
                  <a:pt x="0" y="2540"/>
                </a:lnTo>
                <a:lnTo>
                  <a:pt x="3480" y="0"/>
                </a:lnTo>
                <a:close/>
                <a:moveTo>
                  <a:pt x="4330" y="0"/>
                </a:moveTo>
                <a:lnTo>
                  <a:pt x="0" y="3161"/>
                </a:lnTo>
                <a:lnTo>
                  <a:pt x="0" y="3241"/>
                </a:lnTo>
                <a:lnTo>
                  <a:pt x="4435" y="0"/>
                </a:lnTo>
                <a:close/>
                <a:moveTo>
                  <a:pt x="5290" y="0"/>
                </a:moveTo>
                <a:lnTo>
                  <a:pt x="0" y="3862"/>
                </a:lnTo>
                <a:lnTo>
                  <a:pt x="0" y="3939"/>
                </a:lnTo>
                <a:lnTo>
                  <a:pt x="5394" y="0"/>
                </a:lnTo>
                <a:close/>
                <a:moveTo>
                  <a:pt x="6245" y="0"/>
                </a:moveTo>
                <a:lnTo>
                  <a:pt x="415" y="4259"/>
                </a:lnTo>
                <a:lnTo>
                  <a:pt x="521" y="4259"/>
                </a:lnTo>
                <a:lnTo>
                  <a:pt x="6350" y="0"/>
                </a:lnTo>
                <a:close/>
                <a:moveTo>
                  <a:pt x="7204" y="0"/>
                </a:moveTo>
                <a:lnTo>
                  <a:pt x="1371" y="4259"/>
                </a:lnTo>
                <a:lnTo>
                  <a:pt x="1481" y="4259"/>
                </a:lnTo>
                <a:lnTo>
                  <a:pt x="7309" y="0"/>
                </a:lnTo>
                <a:close/>
                <a:moveTo>
                  <a:pt x="8159" y="0"/>
                </a:moveTo>
                <a:lnTo>
                  <a:pt x="2330" y="4259"/>
                </a:lnTo>
                <a:lnTo>
                  <a:pt x="2435" y="4259"/>
                </a:lnTo>
                <a:lnTo>
                  <a:pt x="8269" y="0"/>
                </a:lnTo>
                <a:close/>
                <a:moveTo>
                  <a:pt x="9118" y="0"/>
                </a:moveTo>
                <a:lnTo>
                  <a:pt x="3290" y="4259"/>
                </a:lnTo>
                <a:lnTo>
                  <a:pt x="3394" y="4259"/>
                </a:lnTo>
                <a:lnTo>
                  <a:pt x="9223" y="0"/>
                </a:lnTo>
                <a:close/>
                <a:moveTo>
                  <a:pt x="10078" y="0"/>
                </a:moveTo>
                <a:lnTo>
                  <a:pt x="4244" y="4259"/>
                </a:lnTo>
                <a:lnTo>
                  <a:pt x="4350" y="4259"/>
                </a:lnTo>
                <a:lnTo>
                  <a:pt x="10182" y="0"/>
                </a:lnTo>
                <a:close/>
                <a:moveTo>
                  <a:pt x="11033" y="0"/>
                </a:moveTo>
                <a:lnTo>
                  <a:pt x="5204" y="4259"/>
                </a:lnTo>
                <a:lnTo>
                  <a:pt x="5309" y="4259"/>
                </a:lnTo>
                <a:lnTo>
                  <a:pt x="11138" y="0"/>
                </a:lnTo>
                <a:close/>
                <a:moveTo>
                  <a:pt x="11993" y="0"/>
                </a:moveTo>
                <a:lnTo>
                  <a:pt x="6159" y="4259"/>
                </a:lnTo>
                <a:lnTo>
                  <a:pt x="6269" y="4259"/>
                </a:lnTo>
                <a:lnTo>
                  <a:pt x="12097" y="0"/>
                </a:lnTo>
                <a:close/>
                <a:moveTo>
                  <a:pt x="12947" y="0"/>
                </a:moveTo>
                <a:lnTo>
                  <a:pt x="7118" y="4259"/>
                </a:lnTo>
                <a:lnTo>
                  <a:pt x="7223" y="4259"/>
                </a:lnTo>
                <a:lnTo>
                  <a:pt x="13057" y="0"/>
                </a:lnTo>
                <a:close/>
                <a:moveTo>
                  <a:pt x="13906" y="0"/>
                </a:moveTo>
                <a:lnTo>
                  <a:pt x="8078" y="4259"/>
                </a:lnTo>
                <a:lnTo>
                  <a:pt x="8183" y="4259"/>
                </a:lnTo>
                <a:lnTo>
                  <a:pt x="14011" y="0"/>
                </a:lnTo>
                <a:close/>
                <a:moveTo>
                  <a:pt x="14866" y="0"/>
                </a:moveTo>
                <a:lnTo>
                  <a:pt x="9032" y="4259"/>
                </a:lnTo>
                <a:lnTo>
                  <a:pt x="9138" y="4259"/>
                </a:lnTo>
                <a:lnTo>
                  <a:pt x="14972" y="0"/>
                </a:lnTo>
                <a:close/>
                <a:moveTo>
                  <a:pt x="15820" y="0"/>
                </a:moveTo>
                <a:lnTo>
                  <a:pt x="9992" y="4259"/>
                </a:lnTo>
                <a:lnTo>
                  <a:pt x="10096" y="4259"/>
                </a:lnTo>
                <a:lnTo>
                  <a:pt x="15926" y="0"/>
                </a:lnTo>
                <a:close/>
                <a:moveTo>
                  <a:pt x="16781" y="0"/>
                </a:moveTo>
                <a:lnTo>
                  <a:pt x="10947" y="4259"/>
                </a:lnTo>
                <a:lnTo>
                  <a:pt x="11057" y="4259"/>
                </a:lnTo>
                <a:lnTo>
                  <a:pt x="16885" y="0"/>
                </a:lnTo>
                <a:close/>
                <a:moveTo>
                  <a:pt x="17735" y="0"/>
                </a:moveTo>
                <a:lnTo>
                  <a:pt x="11907" y="4259"/>
                </a:lnTo>
                <a:lnTo>
                  <a:pt x="12011" y="4259"/>
                </a:lnTo>
                <a:lnTo>
                  <a:pt x="17845" y="0"/>
                </a:lnTo>
                <a:close/>
                <a:moveTo>
                  <a:pt x="18695" y="0"/>
                </a:moveTo>
                <a:lnTo>
                  <a:pt x="12866" y="4259"/>
                </a:lnTo>
                <a:lnTo>
                  <a:pt x="12971" y="4259"/>
                </a:lnTo>
                <a:lnTo>
                  <a:pt x="18799" y="0"/>
                </a:lnTo>
                <a:close/>
                <a:moveTo>
                  <a:pt x="19654" y="0"/>
                </a:moveTo>
                <a:lnTo>
                  <a:pt x="13820" y="4259"/>
                </a:lnTo>
                <a:lnTo>
                  <a:pt x="13925" y="4259"/>
                </a:lnTo>
                <a:lnTo>
                  <a:pt x="19759" y="0"/>
                </a:lnTo>
                <a:close/>
                <a:moveTo>
                  <a:pt x="20608" y="0"/>
                </a:moveTo>
                <a:lnTo>
                  <a:pt x="14780" y="4259"/>
                </a:lnTo>
                <a:lnTo>
                  <a:pt x="14886" y="4259"/>
                </a:lnTo>
                <a:lnTo>
                  <a:pt x="20714" y="0"/>
                </a:lnTo>
                <a:close/>
                <a:moveTo>
                  <a:pt x="21569" y="0"/>
                </a:moveTo>
                <a:lnTo>
                  <a:pt x="15735" y="4259"/>
                </a:lnTo>
                <a:lnTo>
                  <a:pt x="15845" y="4259"/>
                </a:lnTo>
                <a:lnTo>
                  <a:pt x="21674" y="0"/>
                </a:lnTo>
                <a:close/>
                <a:moveTo>
                  <a:pt x="22523" y="0"/>
                </a:moveTo>
                <a:lnTo>
                  <a:pt x="16695" y="4259"/>
                </a:lnTo>
                <a:lnTo>
                  <a:pt x="16799" y="4259"/>
                </a:lnTo>
                <a:lnTo>
                  <a:pt x="22633" y="0"/>
                </a:lnTo>
                <a:close/>
                <a:moveTo>
                  <a:pt x="23483" y="0"/>
                </a:moveTo>
                <a:lnTo>
                  <a:pt x="17649" y="4259"/>
                </a:lnTo>
                <a:lnTo>
                  <a:pt x="17759" y="4259"/>
                </a:lnTo>
                <a:lnTo>
                  <a:pt x="23587" y="0"/>
                </a:lnTo>
                <a:close/>
                <a:moveTo>
                  <a:pt x="24437" y="0"/>
                </a:moveTo>
                <a:lnTo>
                  <a:pt x="18609" y="4259"/>
                </a:lnTo>
                <a:lnTo>
                  <a:pt x="18713" y="4259"/>
                </a:lnTo>
                <a:lnTo>
                  <a:pt x="24547" y="0"/>
                </a:lnTo>
                <a:close/>
                <a:moveTo>
                  <a:pt x="25398" y="0"/>
                </a:moveTo>
                <a:lnTo>
                  <a:pt x="19568" y="4259"/>
                </a:lnTo>
                <a:lnTo>
                  <a:pt x="19674" y="4259"/>
                </a:lnTo>
                <a:lnTo>
                  <a:pt x="25502" y="0"/>
                </a:lnTo>
                <a:close/>
                <a:moveTo>
                  <a:pt x="26357" y="0"/>
                </a:moveTo>
                <a:lnTo>
                  <a:pt x="20523" y="4259"/>
                </a:lnTo>
                <a:lnTo>
                  <a:pt x="20633" y="4259"/>
                </a:lnTo>
                <a:lnTo>
                  <a:pt x="26462" y="0"/>
                </a:lnTo>
                <a:close/>
                <a:moveTo>
                  <a:pt x="27311" y="0"/>
                </a:moveTo>
                <a:lnTo>
                  <a:pt x="21483" y="4259"/>
                </a:lnTo>
                <a:lnTo>
                  <a:pt x="21588" y="4259"/>
                </a:lnTo>
                <a:lnTo>
                  <a:pt x="27421" y="0"/>
                </a:lnTo>
                <a:close/>
                <a:moveTo>
                  <a:pt x="28271" y="0"/>
                </a:moveTo>
                <a:lnTo>
                  <a:pt x="22437" y="4259"/>
                </a:lnTo>
                <a:lnTo>
                  <a:pt x="22547" y="4259"/>
                </a:lnTo>
                <a:lnTo>
                  <a:pt x="28376" y="0"/>
                </a:lnTo>
                <a:close/>
                <a:moveTo>
                  <a:pt x="29225" y="0"/>
                </a:moveTo>
                <a:lnTo>
                  <a:pt x="23397" y="4259"/>
                </a:lnTo>
                <a:lnTo>
                  <a:pt x="23501" y="4259"/>
                </a:lnTo>
                <a:lnTo>
                  <a:pt x="29335" y="0"/>
                </a:lnTo>
                <a:close/>
                <a:moveTo>
                  <a:pt x="30185" y="0"/>
                </a:moveTo>
                <a:lnTo>
                  <a:pt x="24356" y="4259"/>
                </a:lnTo>
                <a:lnTo>
                  <a:pt x="24461" y="4259"/>
                </a:lnTo>
                <a:lnTo>
                  <a:pt x="30290" y="0"/>
                </a:lnTo>
                <a:close/>
                <a:moveTo>
                  <a:pt x="31144" y="0"/>
                </a:moveTo>
                <a:lnTo>
                  <a:pt x="25312" y="4259"/>
                </a:lnTo>
                <a:lnTo>
                  <a:pt x="25420" y="4259"/>
                </a:lnTo>
                <a:lnTo>
                  <a:pt x="31250" y="0"/>
                </a:lnTo>
                <a:close/>
                <a:moveTo>
                  <a:pt x="32100" y="0"/>
                </a:moveTo>
                <a:lnTo>
                  <a:pt x="26271" y="4259"/>
                </a:lnTo>
                <a:lnTo>
                  <a:pt x="26376" y="4259"/>
                </a:lnTo>
                <a:lnTo>
                  <a:pt x="32204" y="0"/>
                </a:lnTo>
                <a:close/>
              </a:path>
            </a:pathLst>
          </a:custGeom>
          <a:solidFill>
            <a:srgbClr val="0513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2800"/>
              <a:buFont typeface="Teko Medium"/>
              <a:buNone/>
              <a:defRPr sz="28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2800"/>
              <a:buFont typeface="Teko Medium"/>
              <a:buNone/>
              <a:defRPr sz="28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2800"/>
              <a:buFont typeface="Teko Medium"/>
              <a:buNone/>
              <a:defRPr sz="28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2800"/>
              <a:buFont typeface="Teko Medium"/>
              <a:buNone/>
              <a:defRPr sz="28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2800"/>
              <a:buFont typeface="Teko Medium"/>
              <a:buNone/>
              <a:defRPr sz="28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2800"/>
              <a:buFont typeface="Teko Medium"/>
              <a:buNone/>
              <a:defRPr sz="28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2800"/>
              <a:buFont typeface="Teko Medium"/>
              <a:buNone/>
              <a:defRPr sz="28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2800"/>
              <a:buFont typeface="Teko Medium"/>
              <a:buNone/>
              <a:defRPr sz="28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2800"/>
              <a:buFont typeface="Teko Medium"/>
              <a:buNone/>
              <a:defRPr sz="2800">
                <a:solidFill>
                  <a:srgbClr val="051357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1357"/>
              </a:buClr>
              <a:buSzPts val="1800"/>
              <a:buFont typeface="Abel"/>
              <a:buChar char="●"/>
              <a:defRPr sz="1800">
                <a:solidFill>
                  <a:srgbClr val="051357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1357"/>
              </a:buClr>
              <a:buSzPts val="1400"/>
              <a:buFont typeface="Abel"/>
              <a:buChar char="○"/>
              <a:defRPr>
                <a:solidFill>
                  <a:srgbClr val="051357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1357"/>
              </a:buClr>
              <a:buSzPts val="1400"/>
              <a:buFont typeface="Abel"/>
              <a:buChar char="■"/>
              <a:defRPr>
                <a:solidFill>
                  <a:srgbClr val="051357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1357"/>
              </a:buClr>
              <a:buSzPts val="1400"/>
              <a:buFont typeface="Abel"/>
              <a:buChar char="●"/>
              <a:defRPr>
                <a:solidFill>
                  <a:srgbClr val="051357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1357"/>
              </a:buClr>
              <a:buSzPts val="1400"/>
              <a:buFont typeface="Abel"/>
              <a:buChar char="○"/>
              <a:defRPr>
                <a:solidFill>
                  <a:srgbClr val="051357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1357"/>
              </a:buClr>
              <a:buSzPts val="1400"/>
              <a:buFont typeface="Abel"/>
              <a:buChar char="■"/>
              <a:defRPr>
                <a:solidFill>
                  <a:srgbClr val="051357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1357"/>
              </a:buClr>
              <a:buSzPts val="1400"/>
              <a:buFont typeface="Abel"/>
              <a:buChar char="●"/>
              <a:defRPr>
                <a:solidFill>
                  <a:srgbClr val="051357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51357"/>
              </a:buClr>
              <a:buSzPts val="1400"/>
              <a:buFont typeface="Abel"/>
              <a:buChar char="○"/>
              <a:defRPr>
                <a:solidFill>
                  <a:srgbClr val="051357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51357"/>
              </a:buClr>
              <a:buSzPts val="1400"/>
              <a:buFont typeface="Abel"/>
              <a:buChar char="■"/>
              <a:defRPr>
                <a:solidFill>
                  <a:srgbClr val="051357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transition spd="med"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 txBox="1">
            <a:spLocks noGrp="1"/>
          </p:cNvSpPr>
          <p:nvPr>
            <p:ph type="ctrTitle"/>
          </p:nvPr>
        </p:nvSpPr>
        <p:spPr>
          <a:xfrm>
            <a:off x="138875" y="3654275"/>
            <a:ext cx="7198200" cy="11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" sz="5600">
                <a:solidFill>
                  <a:schemeClr val="lt2"/>
                </a:solidFill>
              </a:rPr>
              <a:t>Smart Face Identifier &amp; Styler</a:t>
            </a:r>
            <a:endParaRPr sz="5600">
              <a:solidFill>
                <a:schemeClr val="lt2"/>
              </a:solidFill>
            </a:endParaRPr>
          </a:p>
        </p:txBody>
      </p:sp>
      <p:sp>
        <p:nvSpPr>
          <p:cNvPr id="77" name="Google Shape;77;p9"/>
          <p:cNvSpPr/>
          <p:nvPr/>
        </p:nvSpPr>
        <p:spPr>
          <a:xfrm>
            <a:off x="4664100" y="529525"/>
            <a:ext cx="4479900" cy="8694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ctrTitle" idx="2"/>
          </p:nvPr>
        </p:nvSpPr>
        <p:spPr>
          <a:xfrm>
            <a:off x="4691100" y="503550"/>
            <a:ext cx="4425900" cy="8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Computer Vision - 4th Computer &amp; Systems (FEHU)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Supervisor: Dr.Motasem Elshourbagy</a:t>
            </a:r>
            <a:endParaRPr sz="2000"/>
          </a:p>
        </p:txBody>
      </p:sp>
      <p:pic>
        <p:nvPicPr>
          <p:cNvPr id="79" name="Google Shape;79;p9"/>
          <p:cNvPicPr preferRelativeResize="0"/>
          <p:nvPr/>
        </p:nvPicPr>
        <p:blipFill rotWithShape="1">
          <a:blip r:embed="rId4">
            <a:alphaModFix/>
          </a:blip>
          <a:srcRect l="8085" r="7426"/>
          <a:stretch/>
        </p:blipFill>
        <p:spPr>
          <a:xfrm>
            <a:off x="872950" y="130575"/>
            <a:ext cx="570600" cy="62765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0" name="Google Shape;80;p9"/>
          <p:cNvPicPr preferRelativeResize="0"/>
          <p:nvPr/>
        </p:nvPicPr>
        <p:blipFill rotWithShape="1">
          <a:blip r:embed="rId5">
            <a:alphaModFix/>
          </a:blip>
          <a:srcRect l="7146" r="8079" b="6015"/>
          <a:stretch/>
        </p:blipFill>
        <p:spPr>
          <a:xfrm>
            <a:off x="138875" y="130576"/>
            <a:ext cx="570600" cy="62766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>
            <a:spLocks noGrp="1"/>
          </p:cNvSpPr>
          <p:nvPr>
            <p:ph type="ctrTitle" idx="4294967295"/>
          </p:nvPr>
        </p:nvSpPr>
        <p:spPr>
          <a:xfrm>
            <a:off x="341563" y="148150"/>
            <a:ext cx="84609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Start Screen // Project Idea</a:t>
            </a:r>
            <a:endParaRPr sz="3000"/>
          </a:p>
        </p:txBody>
      </p:sp>
      <p:pic>
        <p:nvPicPr>
          <p:cNvPr id="163" name="Google Shape;16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038" y="684850"/>
            <a:ext cx="8115983" cy="4153850"/>
          </a:xfrm>
          <a:prstGeom prst="rect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 txBox="1">
            <a:spLocks noGrp="1"/>
          </p:cNvSpPr>
          <p:nvPr>
            <p:ph type="ctrTitle" idx="4294967295"/>
          </p:nvPr>
        </p:nvSpPr>
        <p:spPr>
          <a:xfrm>
            <a:off x="293513" y="135000"/>
            <a:ext cx="84609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Apply </a:t>
            </a:r>
            <a:r>
              <a:rPr lang="es" sz="3000">
                <a:solidFill>
                  <a:srgbClr val="38761D"/>
                </a:solidFill>
              </a:rPr>
              <a:t>"Detect Faces"</a:t>
            </a:r>
            <a:r>
              <a:rPr lang="es" sz="3000"/>
              <a:t> Screen  // Project Idea</a:t>
            </a:r>
            <a:endParaRPr sz="3000"/>
          </a:p>
        </p:txBody>
      </p:sp>
      <p:pic>
        <p:nvPicPr>
          <p:cNvPr id="169" name="Google Shape;16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960" y="1219750"/>
            <a:ext cx="5802074" cy="3291850"/>
          </a:xfrm>
          <a:prstGeom prst="rect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>
            <a:spLocks noGrp="1"/>
          </p:cNvSpPr>
          <p:nvPr>
            <p:ph type="ctrTitle" idx="4294967295"/>
          </p:nvPr>
        </p:nvSpPr>
        <p:spPr>
          <a:xfrm>
            <a:off x="293513" y="135000"/>
            <a:ext cx="84609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Apply </a:t>
            </a:r>
            <a:r>
              <a:rPr lang="es" sz="3000">
                <a:solidFill>
                  <a:srgbClr val="38761D"/>
                </a:solidFill>
              </a:rPr>
              <a:t>"Detect Faces"</a:t>
            </a:r>
            <a:r>
              <a:rPr lang="es" sz="3000"/>
              <a:t> Screen  // Project Idea</a:t>
            </a:r>
            <a:endParaRPr sz="3000"/>
          </a:p>
        </p:txBody>
      </p:sp>
      <p:pic>
        <p:nvPicPr>
          <p:cNvPr id="175" name="Google Shape;17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150" y="758875"/>
            <a:ext cx="8141678" cy="4167000"/>
          </a:xfrm>
          <a:prstGeom prst="rect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>
            <a:spLocks noGrp="1"/>
          </p:cNvSpPr>
          <p:nvPr>
            <p:ph type="ctrTitle" idx="4294967295"/>
          </p:nvPr>
        </p:nvSpPr>
        <p:spPr>
          <a:xfrm>
            <a:off x="341538" y="146775"/>
            <a:ext cx="84609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Apply </a:t>
            </a:r>
            <a:r>
              <a:rPr lang="es" sz="3000">
                <a:solidFill>
                  <a:srgbClr val="38761D"/>
                </a:solidFill>
              </a:rPr>
              <a:t>"Identify Faces"</a:t>
            </a:r>
            <a:r>
              <a:rPr lang="es" sz="3000"/>
              <a:t> Screen  // Project Idea</a:t>
            </a:r>
            <a:endParaRPr sz="3000"/>
          </a:p>
        </p:txBody>
      </p:sp>
      <p:pic>
        <p:nvPicPr>
          <p:cNvPr id="181" name="Google Shape;18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663" y="781375"/>
            <a:ext cx="8118672" cy="4155226"/>
          </a:xfrm>
          <a:prstGeom prst="rect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>
            <a:spLocks noGrp="1"/>
          </p:cNvSpPr>
          <p:nvPr>
            <p:ph type="ctrTitle" idx="4294967295"/>
          </p:nvPr>
        </p:nvSpPr>
        <p:spPr>
          <a:xfrm>
            <a:off x="341538" y="146775"/>
            <a:ext cx="84609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Apply </a:t>
            </a:r>
            <a:r>
              <a:rPr lang="es" sz="3000">
                <a:solidFill>
                  <a:srgbClr val="38761D"/>
                </a:solidFill>
              </a:rPr>
              <a:t>"Update Identifier"</a:t>
            </a:r>
            <a:r>
              <a:rPr lang="es" sz="3000"/>
              <a:t> Screen  // Project Idea</a:t>
            </a:r>
            <a:endParaRPr sz="3000"/>
          </a:p>
        </p:txBody>
      </p:sp>
      <p:pic>
        <p:nvPicPr>
          <p:cNvPr id="187" name="Google Shape;18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31375"/>
            <a:ext cx="8839197" cy="2235054"/>
          </a:xfrm>
          <a:prstGeom prst="rect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8" name="Google Shape;188;p22"/>
          <p:cNvPicPr preferRelativeResize="0"/>
          <p:nvPr/>
        </p:nvPicPr>
        <p:blipFill rotWithShape="1">
          <a:blip r:embed="rId4">
            <a:alphaModFix/>
          </a:blip>
          <a:srcRect t="75210" r="56738"/>
          <a:stretch/>
        </p:blipFill>
        <p:spPr>
          <a:xfrm>
            <a:off x="2594075" y="3748634"/>
            <a:ext cx="3955851" cy="1154526"/>
          </a:xfrm>
          <a:prstGeom prst="rect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>
            <a:spLocks noGrp="1"/>
          </p:cNvSpPr>
          <p:nvPr>
            <p:ph type="ctrTitle" idx="4294967295"/>
          </p:nvPr>
        </p:nvSpPr>
        <p:spPr>
          <a:xfrm>
            <a:off x="293500" y="127725"/>
            <a:ext cx="84609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Apply </a:t>
            </a:r>
            <a:r>
              <a:rPr lang="es" sz="3000">
                <a:solidFill>
                  <a:srgbClr val="38761D"/>
                </a:solidFill>
              </a:rPr>
              <a:t>"Image Segmentation"</a:t>
            </a:r>
            <a:r>
              <a:rPr lang="es" sz="3000"/>
              <a:t> Screen  // Project Idea</a:t>
            </a:r>
            <a:endParaRPr sz="3000"/>
          </a:p>
        </p:txBody>
      </p:sp>
      <p:pic>
        <p:nvPicPr>
          <p:cNvPr id="194" name="Google Shape;19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625" y="1499050"/>
            <a:ext cx="3062300" cy="2424125"/>
          </a:xfrm>
          <a:prstGeom prst="rect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5" name="Google Shape;19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8725" y="1496675"/>
            <a:ext cx="3062300" cy="2428875"/>
          </a:xfrm>
          <a:prstGeom prst="rect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96" name="Google Shape;196;p23"/>
          <p:cNvCxnSpPr/>
          <p:nvPr/>
        </p:nvCxnSpPr>
        <p:spPr>
          <a:xfrm>
            <a:off x="4293375" y="2711113"/>
            <a:ext cx="555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>
            <a:spLocks noGrp="1"/>
          </p:cNvSpPr>
          <p:nvPr>
            <p:ph type="ctrTitle" idx="4294967295"/>
          </p:nvPr>
        </p:nvSpPr>
        <p:spPr>
          <a:xfrm>
            <a:off x="293500" y="127725"/>
            <a:ext cx="84609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Apply </a:t>
            </a:r>
            <a:r>
              <a:rPr lang="es" sz="3000">
                <a:solidFill>
                  <a:srgbClr val="38761D"/>
                </a:solidFill>
              </a:rPr>
              <a:t>"Image Segmentation"</a:t>
            </a:r>
            <a:r>
              <a:rPr lang="es" sz="3000"/>
              <a:t> Screen  // Project Idea</a:t>
            </a:r>
            <a:endParaRPr sz="3000"/>
          </a:p>
        </p:txBody>
      </p:sp>
      <p:pic>
        <p:nvPicPr>
          <p:cNvPr id="202" name="Google Shape;2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300" y="958500"/>
            <a:ext cx="7353300" cy="3743325"/>
          </a:xfrm>
          <a:prstGeom prst="rect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>
            <a:spLocks noGrp="1"/>
          </p:cNvSpPr>
          <p:nvPr>
            <p:ph type="ctrTitle" idx="4294967295"/>
          </p:nvPr>
        </p:nvSpPr>
        <p:spPr>
          <a:xfrm>
            <a:off x="293513" y="117138"/>
            <a:ext cx="84609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Apply </a:t>
            </a:r>
            <a:r>
              <a:rPr lang="es" sz="3000">
                <a:solidFill>
                  <a:srgbClr val="38761D"/>
                </a:solidFill>
              </a:rPr>
              <a:t>"Painter"</a:t>
            </a:r>
            <a:r>
              <a:rPr lang="es" sz="3000"/>
              <a:t> Screen  // Project Idea</a:t>
            </a:r>
            <a:endParaRPr sz="3000"/>
          </a:p>
        </p:txBody>
      </p:sp>
      <p:pic>
        <p:nvPicPr>
          <p:cNvPr id="208" name="Google Shape;20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813" y="740863"/>
            <a:ext cx="8146374" cy="4184862"/>
          </a:xfrm>
          <a:prstGeom prst="rect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ctrTitle" idx="4294967295"/>
          </p:nvPr>
        </p:nvSpPr>
        <p:spPr>
          <a:xfrm>
            <a:off x="293513" y="117138"/>
            <a:ext cx="84609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Apply </a:t>
            </a:r>
            <a:r>
              <a:rPr lang="es" sz="3000">
                <a:solidFill>
                  <a:srgbClr val="38761D"/>
                </a:solidFill>
              </a:rPr>
              <a:t>"Style Transfer"</a:t>
            </a:r>
            <a:r>
              <a:rPr lang="es" sz="3000"/>
              <a:t> Screen  // Project Idea</a:t>
            </a:r>
            <a:endParaRPr sz="3000"/>
          </a:p>
        </p:txBody>
      </p:sp>
      <p:pic>
        <p:nvPicPr>
          <p:cNvPr id="214" name="Google Shape;21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283063"/>
            <a:ext cx="7505700" cy="2886075"/>
          </a:xfrm>
          <a:prstGeom prst="rect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>
            <a:spLocks noGrp="1"/>
          </p:cNvSpPr>
          <p:nvPr>
            <p:ph type="ctrTitle" idx="4294967295"/>
          </p:nvPr>
        </p:nvSpPr>
        <p:spPr>
          <a:xfrm>
            <a:off x="293513" y="117138"/>
            <a:ext cx="84609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Apply </a:t>
            </a:r>
            <a:r>
              <a:rPr lang="es" sz="3000">
                <a:solidFill>
                  <a:srgbClr val="38761D"/>
                </a:solidFill>
              </a:rPr>
              <a:t>"Style Transfer"</a:t>
            </a:r>
            <a:r>
              <a:rPr lang="es" sz="3000"/>
              <a:t> Screen  // Project Idea</a:t>
            </a:r>
            <a:endParaRPr sz="3000"/>
          </a:p>
        </p:txBody>
      </p:sp>
      <p:pic>
        <p:nvPicPr>
          <p:cNvPr id="220" name="Google Shape;2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525" y="1596363"/>
            <a:ext cx="1920776" cy="2561026"/>
          </a:xfrm>
          <a:prstGeom prst="rect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1" name="Google Shape;22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9737" y="1596375"/>
            <a:ext cx="3180749" cy="2561026"/>
          </a:xfrm>
          <a:prstGeom prst="rect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2" name="Google Shape;22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5925" y="1596377"/>
            <a:ext cx="1920775" cy="2561010"/>
          </a:xfrm>
          <a:prstGeom prst="rect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3" name="Google Shape;223;p27"/>
          <p:cNvSpPr txBox="1"/>
          <p:nvPr/>
        </p:nvSpPr>
        <p:spPr>
          <a:xfrm>
            <a:off x="2431575" y="2691625"/>
            <a:ext cx="341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 b="1">
                <a:latin typeface="Abel"/>
                <a:ea typeface="Abel"/>
                <a:cs typeface="Abel"/>
                <a:sym typeface="Abel"/>
              </a:rPr>
              <a:t>+</a:t>
            </a:r>
            <a:endParaRPr sz="1900" b="1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24" name="Google Shape;224;p27"/>
          <p:cNvSpPr txBox="1"/>
          <p:nvPr/>
        </p:nvSpPr>
        <p:spPr>
          <a:xfrm>
            <a:off x="6367250" y="2691625"/>
            <a:ext cx="341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 b="1">
                <a:latin typeface="Abel"/>
                <a:ea typeface="Abel"/>
                <a:cs typeface="Abel"/>
                <a:sym typeface="Abel"/>
              </a:rPr>
              <a:t>=</a:t>
            </a:r>
            <a:endParaRPr sz="1900" b="1"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 txBox="1">
            <a:spLocks noGrp="1"/>
          </p:cNvSpPr>
          <p:nvPr>
            <p:ph type="ctrTitle"/>
          </p:nvPr>
        </p:nvSpPr>
        <p:spPr>
          <a:xfrm>
            <a:off x="4782400" y="551600"/>
            <a:ext cx="4361400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2"/>
                </a:solidFill>
              </a:rPr>
              <a:t>Our Team:</a:t>
            </a:r>
            <a:endParaRPr sz="2000">
              <a:solidFill>
                <a:schemeClr val="lt2"/>
              </a:solidFill>
            </a:endParaRPr>
          </a:p>
        </p:txBody>
      </p:sp>
      <p:pic>
        <p:nvPicPr>
          <p:cNvPr id="86" name="Google Shape;86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7538" y="1150787"/>
            <a:ext cx="1201275" cy="1225825"/>
          </a:xfrm>
          <a:prstGeom prst="rect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7" name="Google Shape;87;p10"/>
          <p:cNvSpPr/>
          <p:nvPr/>
        </p:nvSpPr>
        <p:spPr>
          <a:xfrm>
            <a:off x="2200275" y="2484038"/>
            <a:ext cx="1855800" cy="441000"/>
          </a:xfrm>
          <a:prstGeom prst="roundRect">
            <a:avLst>
              <a:gd name="adj" fmla="val 6740"/>
            </a:avLst>
          </a:prstGeom>
          <a:solidFill>
            <a:schemeClr val="accent3"/>
          </a:solidFill>
          <a:ln w="28575" cap="flat" cmpd="sng">
            <a:solidFill>
              <a:srgbClr val="2D2E27"/>
            </a:solidFill>
            <a:prstDash val="solid"/>
            <a:round/>
            <a:headEnd type="none" w="sm" len="sm"/>
            <a:tailEnd type="none" w="sm" len="sm"/>
          </a:ln>
          <a:effectLst>
            <a:outerShdw dist="85725" dir="3960000" algn="bl" rotWithShape="0">
              <a:srgbClr val="2D2E2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b="1">
                <a:solidFill>
                  <a:schemeClr val="lt1"/>
                </a:solidFill>
              </a:rPr>
              <a:t>Noor El Deen Magdy</a:t>
            </a:r>
            <a:endParaRPr sz="1300">
              <a:solidFill>
                <a:schemeClr val="lt1"/>
              </a:solidFill>
            </a:endParaRPr>
          </a:p>
        </p:txBody>
      </p:sp>
      <p:pic>
        <p:nvPicPr>
          <p:cNvPr id="88" name="Google Shape;88;p10"/>
          <p:cNvPicPr preferRelativeResize="0"/>
          <p:nvPr/>
        </p:nvPicPr>
        <p:blipFill rotWithShape="1">
          <a:blip r:embed="rId4">
            <a:alphaModFix/>
          </a:blip>
          <a:srcRect l="22558" t="9201" r="27366" b="63001"/>
          <a:stretch/>
        </p:blipFill>
        <p:spPr>
          <a:xfrm>
            <a:off x="6351038" y="3110038"/>
            <a:ext cx="1223968" cy="1225824"/>
          </a:xfrm>
          <a:prstGeom prst="rect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9" name="Google Shape;89;p10"/>
          <p:cNvSpPr/>
          <p:nvPr/>
        </p:nvSpPr>
        <p:spPr>
          <a:xfrm>
            <a:off x="2200275" y="4423363"/>
            <a:ext cx="1855800" cy="441000"/>
          </a:xfrm>
          <a:prstGeom prst="roundRect">
            <a:avLst>
              <a:gd name="adj" fmla="val 6740"/>
            </a:avLst>
          </a:prstGeom>
          <a:solidFill>
            <a:schemeClr val="accent3"/>
          </a:solidFill>
          <a:ln w="28575" cap="flat" cmpd="sng">
            <a:solidFill>
              <a:srgbClr val="2D2E27"/>
            </a:solidFill>
            <a:prstDash val="solid"/>
            <a:round/>
            <a:headEnd type="none" w="sm" len="sm"/>
            <a:tailEnd type="none" w="sm" len="sm"/>
          </a:ln>
          <a:effectLst>
            <a:outerShdw dist="85725" dir="3960000" algn="bl" rotWithShape="0">
              <a:srgbClr val="2D2E2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b="1">
                <a:solidFill>
                  <a:schemeClr val="lt1"/>
                </a:solidFill>
              </a:rPr>
              <a:t>Ali Fathy</a:t>
            </a:r>
            <a:endParaRPr sz="1300"/>
          </a:p>
        </p:txBody>
      </p:sp>
      <p:sp>
        <p:nvSpPr>
          <p:cNvPr id="90" name="Google Shape;90;p10"/>
          <p:cNvSpPr/>
          <p:nvPr/>
        </p:nvSpPr>
        <p:spPr>
          <a:xfrm>
            <a:off x="6035125" y="2484038"/>
            <a:ext cx="1855800" cy="441000"/>
          </a:xfrm>
          <a:prstGeom prst="roundRect">
            <a:avLst>
              <a:gd name="adj" fmla="val 6740"/>
            </a:avLst>
          </a:prstGeom>
          <a:solidFill>
            <a:schemeClr val="accent3"/>
          </a:solidFill>
          <a:ln w="28575" cap="flat" cmpd="sng">
            <a:solidFill>
              <a:srgbClr val="2D2E27"/>
            </a:solidFill>
            <a:prstDash val="solid"/>
            <a:round/>
            <a:headEnd type="none" w="sm" len="sm"/>
            <a:tailEnd type="none" w="sm" len="sm"/>
          </a:ln>
          <a:effectLst>
            <a:outerShdw dist="85725" dir="3960000" algn="bl" rotWithShape="0">
              <a:srgbClr val="2D2E2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b="1">
                <a:solidFill>
                  <a:schemeClr val="lt1"/>
                </a:solidFill>
              </a:rPr>
              <a:t>Hady Mohamed</a:t>
            </a:r>
            <a:endParaRPr sz="1300" b="1">
              <a:solidFill>
                <a:schemeClr val="lt1"/>
              </a:solidFill>
            </a:endParaRPr>
          </a:p>
        </p:txBody>
      </p:sp>
      <p:sp>
        <p:nvSpPr>
          <p:cNvPr id="91" name="Google Shape;91;p10"/>
          <p:cNvSpPr/>
          <p:nvPr/>
        </p:nvSpPr>
        <p:spPr>
          <a:xfrm>
            <a:off x="6035125" y="4423363"/>
            <a:ext cx="1855800" cy="441000"/>
          </a:xfrm>
          <a:prstGeom prst="roundRect">
            <a:avLst>
              <a:gd name="adj" fmla="val 6740"/>
            </a:avLst>
          </a:prstGeom>
          <a:solidFill>
            <a:schemeClr val="accent3"/>
          </a:solidFill>
          <a:ln w="28575" cap="flat" cmpd="sng">
            <a:solidFill>
              <a:srgbClr val="2D2E27"/>
            </a:solidFill>
            <a:prstDash val="solid"/>
            <a:round/>
            <a:headEnd type="none" w="sm" len="sm"/>
            <a:tailEnd type="none" w="sm" len="sm"/>
          </a:ln>
          <a:effectLst>
            <a:outerShdw dist="85725" dir="3960000" algn="bl" rotWithShape="0">
              <a:srgbClr val="2D2E27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b="1">
                <a:solidFill>
                  <a:schemeClr val="lt1"/>
                </a:solidFill>
              </a:rPr>
              <a:t>Rania Mostafa</a:t>
            </a:r>
            <a:endParaRPr sz="1300"/>
          </a:p>
        </p:txBody>
      </p:sp>
      <p:pic>
        <p:nvPicPr>
          <p:cNvPr id="92" name="Google Shape;92;p10"/>
          <p:cNvPicPr preferRelativeResize="0"/>
          <p:nvPr/>
        </p:nvPicPr>
        <p:blipFill rotWithShape="1">
          <a:blip r:embed="rId5">
            <a:alphaModFix/>
          </a:blip>
          <a:srcRect l="23398" t="20457" r="23398" b="39381"/>
          <a:stretch/>
        </p:blipFill>
        <p:spPr>
          <a:xfrm>
            <a:off x="6351050" y="1150788"/>
            <a:ext cx="1223950" cy="1225824"/>
          </a:xfrm>
          <a:prstGeom prst="rect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3" name="Google Shape;93;p10"/>
          <p:cNvPicPr preferRelativeResize="0"/>
          <p:nvPr/>
        </p:nvPicPr>
        <p:blipFill rotWithShape="1">
          <a:blip r:embed="rId6">
            <a:alphaModFix/>
          </a:blip>
          <a:srcRect l="31383" r="15630" b="29238"/>
          <a:stretch/>
        </p:blipFill>
        <p:spPr>
          <a:xfrm>
            <a:off x="2516200" y="3110038"/>
            <a:ext cx="1223950" cy="1225824"/>
          </a:xfrm>
          <a:prstGeom prst="rect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94" name="Google Shape;94;p10"/>
          <p:cNvCxnSpPr/>
          <p:nvPr/>
        </p:nvCxnSpPr>
        <p:spPr>
          <a:xfrm flipH="1">
            <a:off x="5040200" y="1438425"/>
            <a:ext cx="10800" cy="3138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>
            <a:spLocks noGrp="1"/>
          </p:cNvSpPr>
          <p:nvPr>
            <p:ph type="ctrTitle" idx="4294967295"/>
          </p:nvPr>
        </p:nvSpPr>
        <p:spPr>
          <a:xfrm>
            <a:off x="293513" y="117138"/>
            <a:ext cx="84609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Apply </a:t>
            </a:r>
            <a:r>
              <a:rPr lang="es" sz="3000">
                <a:solidFill>
                  <a:srgbClr val="38761D"/>
                </a:solidFill>
              </a:rPr>
              <a:t>"Style Transfer"</a:t>
            </a:r>
            <a:r>
              <a:rPr lang="es" sz="3000"/>
              <a:t> Screen  // Project Idea</a:t>
            </a:r>
            <a:endParaRPr sz="3000"/>
          </a:p>
        </p:txBody>
      </p:sp>
      <p:pic>
        <p:nvPicPr>
          <p:cNvPr id="230" name="Google Shape;2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3288"/>
            <a:ext cx="8839202" cy="3397878"/>
          </a:xfrm>
          <a:prstGeom prst="rect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 txBox="1">
            <a:spLocks noGrp="1"/>
          </p:cNvSpPr>
          <p:nvPr>
            <p:ph type="ctrTitle"/>
          </p:nvPr>
        </p:nvSpPr>
        <p:spPr>
          <a:xfrm>
            <a:off x="4782400" y="551600"/>
            <a:ext cx="4361400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2"/>
                </a:solidFill>
              </a:rPr>
              <a:t>Project Environment:</a:t>
            </a:r>
            <a:endParaRPr sz="2000">
              <a:solidFill>
                <a:schemeClr val="lt2"/>
              </a:solidFill>
            </a:endParaRPr>
          </a:p>
        </p:txBody>
      </p:sp>
      <p:graphicFrame>
        <p:nvGraphicFramePr>
          <p:cNvPr id="236" name="Google Shape;236;p29"/>
          <p:cNvGraphicFramePr/>
          <p:nvPr/>
        </p:nvGraphicFramePr>
        <p:xfrm>
          <a:off x="1719925" y="1418150"/>
          <a:ext cx="7169625" cy="2798517"/>
        </p:xfrm>
        <a:graphic>
          <a:graphicData uri="http://schemas.openxmlformats.org/drawingml/2006/table">
            <a:tbl>
              <a:tblPr>
                <a:noFill/>
                <a:tableStyleId>{993A82FA-129E-40DC-9F35-54DB0C18400F}</a:tableStyleId>
              </a:tblPr>
              <a:tblGrid>
                <a:gridCol w="7169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8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b="1">
                          <a:solidFill>
                            <a:srgbClr val="051357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Notes:</a:t>
                      </a:r>
                      <a:endParaRPr sz="2400">
                        <a:solidFill>
                          <a:srgbClr val="544E7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 b="1">
                          <a:solidFill>
                            <a:srgbClr val="544E7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1- </a:t>
                      </a:r>
                      <a:r>
                        <a:rPr lang="es" sz="2000" b="1">
                          <a:solidFill>
                            <a:srgbClr val="980000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Clear button</a:t>
                      </a:r>
                      <a:r>
                        <a:rPr lang="es" sz="2000" b="1">
                          <a:solidFill>
                            <a:srgbClr val="544E7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 just clear the screen from any applied operation</a:t>
                      </a:r>
                      <a:endParaRPr sz="2000" b="1">
                        <a:solidFill>
                          <a:srgbClr val="544E7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 b="1">
                          <a:solidFill>
                            <a:srgbClr val="544E7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2- </a:t>
                      </a:r>
                      <a:r>
                        <a:rPr lang="es" sz="2000" b="1">
                          <a:solidFill>
                            <a:srgbClr val="980000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Capture button</a:t>
                      </a:r>
                      <a:r>
                        <a:rPr lang="es" sz="2000" b="1">
                          <a:solidFill>
                            <a:srgbClr val="544E7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 as mentioned before just </a:t>
                      </a:r>
                      <a:r>
                        <a:rPr lang="es" sz="2000" b="1">
                          <a:solidFill>
                            <a:srgbClr val="38761D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capture </a:t>
                      </a:r>
                      <a:r>
                        <a:rPr lang="es" sz="2000" b="1">
                          <a:solidFill>
                            <a:srgbClr val="544E7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camera stream and save it to </a:t>
                      </a:r>
                      <a:r>
                        <a:rPr lang="es" sz="2000" b="1">
                          <a:solidFill>
                            <a:srgbClr val="38761D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gallery</a:t>
                      </a:r>
                      <a:r>
                        <a:rPr lang="es" sz="2000" b="1">
                          <a:solidFill>
                            <a:srgbClr val="544E7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. </a:t>
                      </a:r>
                      <a:endParaRPr sz="1800">
                        <a:solidFill>
                          <a:srgbClr val="544E7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6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 b="1">
                          <a:solidFill>
                            <a:srgbClr val="544E7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3- </a:t>
                      </a:r>
                      <a:r>
                        <a:rPr lang="es" sz="2000" b="1">
                          <a:solidFill>
                            <a:srgbClr val="980000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Update 'Identifier'</a:t>
                      </a:r>
                      <a:r>
                        <a:rPr lang="es" sz="2000" b="1">
                          <a:solidFill>
                            <a:srgbClr val="544E7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 button mentioned before just </a:t>
                      </a:r>
                      <a:r>
                        <a:rPr lang="es" sz="2000" b="1">
                          <a:solidFill>
                            <a:srgbClr val="38761D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update </a:t>
                      </a:r>
                      <a:r>
                        <a:rPr lang="es" sz="2000" b="1">
                          <a:solidFill>
                            <a:srgbClr val="544E7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the </a:t>
                      </a:r>
                      <a:r>
                        <a:rPr lang="es" sz="2000" b="1">
                          <a:solidFill>
                            <a:srgbClr val="38761D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Faces Database</a:t>
                      </a:r>
                      <a:r>
                        <a:rPr lang="es" sz="2000" b="1">
                          <a:solidFill>
                            <a:srgbClr val="544E7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 that contains the faces of people should Identifier know.</a:t>
                      </a:r>
                      <a:endParaRPr sz="1800">
                        <a:solidFill>
                          <a:srgbClr val="544E7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>
            <a:spLocks noGrp="1"/>
          </p:cNvSpPr>
          <p:nvPr>
            <p:ph type="ctrTitle"/>
          </p:nvPr>
        </p:nvSpPr>
        <p:spPr>
          <a:xfrm>
            <a:off x="4782400" y="551600"/>
            <a:ext cx="4361400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Use-Case Diagram: Smart Face Identifier &amp; Styler</a:t>
            </a:r>
            <a:endParaRPr sz="2000"/>
          </a:p>
        </p:txBody>
      </p:sp>
      <p:sp>
        <p:nvSpPr>
          <p:cNvPr id="242" name="Google Shape;242;p30"/>
          <p:cNvSpPr txBox="1">
            <a:spLocks noGrp="1"/>
          </p:cNvSpPr>
          <p:nvPr>
            <p:ph type="ctrTitle" idx="4294967295"/>
          </p:nvPr>
        </p:nvSpPr>
        <p:spPr>
          <a:xfrm>
            <a:off x="948125" y="1452000"/>
            <a:ext cx="3177000" cy="22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" sz="7200">
                <a:solidFill>
                  <a:schemeClr val="lt2"/>
                </a:solidFill>
              </a:rPr>
              <a:t>Use-Case Diagram</a:t>
            </a:r>
            <a:endParaRPr sz="7200">
              <a:solidFill>
                <a:schemeClr val="lt2"/>
              </a:solidFill>
            </a:endParaRPr>
          </a:p>
        </p:txBody>
      </p:sp>
      <p:pic>
        <p:nvPicPr>
          <p:cNvPr id="243" name="Google Shape;24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1875" y="2434549"/>
            <a:ext cx="3670001" cy="246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2250" y="152400"/>
            <a:ext cx="4959489" cy="4838699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9" name="Google Shape;24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6275" y="3617725"/>
            <a:ext cx="1066850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1113" y="2789525"/>
            <a:ext cx="257175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1"/>
          <p:cNvSpPr txBox="1"/>
          <p:nvPr/>
        </p:nvSpPr>
        <p:spPr>
          <a:xfrm>
            <a:off x="2229063" y="3836020"/>
            <a:ext cx="952375" cy="1000244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050" b="1" dirty="0">
                <a:solidFill>
                  <a:schemeClr val="dk1"/>
                </a:solidFill>
              </a:rPr>
              <a:t>Use Case Diagram</a:t>
            </a:r>
            <a:endParaRPr sz="105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>
            <a:spLocks noGrp="1"/>
          </p:cNvSpPr>
          <p:nvPr>
            <p:ph type="ctrTitle"/>
          </p:nvPr>
        </p:nvSpPr>
        <p:spPr>
          <a:xfrm flipH="1">
            <a:off x="3503625" y="1874225"/>
            <a:ext cx="4932900" cy="16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THANKS!</a:t>
            </a:r>
            <a:endParaRPr/>
          </a:p>
        </p:txBody>
      </p:sp>
      <p:sp>
        <p:nvSpPr>
          <p:cNvPr id="257" name="Google Shape;257;p32"/>
          <p:cNvSpPr txBox="1">
            <a:spLocks noGrp="1"/>
          </p:cNvSpPr>
          <p:nvPr>
            <p:ph type="ctrTitle" idx="2"/>
          </p:nvPr>
        </p:nvSpPr>
        <p:spPr>
          <a:xfrm>
            <a:off x="4782400" y="551600"/>
            <a:ext cx="4361400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Thanks! // Smart Face Identifier &amp; Styler</a:t>
            </a:r>
            <a:endParaRPr sz="20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1"/>
          <p:cNvSpPr txBox="1">
            <a:spLocks noGrp="1"/>
          </p:cNvSpPr>
          <p:nvPr>
            <p:ph type="subTitle" idx="1"/>
          </p:nvPr>
        </p:nvSpPr>
        <p:spPr>
          <a:xfrm>
            <a:off x="1881100" y="1975975"/>
            <a:ext cx="2081400" cy="7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544E72"/>
                </a:solidFill>
                <a:latin typeface="Abel"/>
                <a:ea typeface="Abel"/>
                <a:cs typeface="Abel"/>
                <a:sym typeface="Abel"/>
              </a:rPr>
              <a:t>Project Environment</a:t>
            </a:r>
            <a:endParaRPr sz="2400" b="1"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00" name="Google Shape;100;p11"/>
          <p:cNvSpPr txBox="1">
            <a:spLocks noGrp="1"/>
          </p:cNvSpPr>
          <p:nvPr>
            <p:ph type="title" idx="2"/>
          </p:nvPr>
        </p:nvSpPr>
        <p:spPr>
          <a:xfrm>
            <a:off x="1881100" y="1225450"/>
            <a:ext cx="2081400" cy="7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01.</a:t>
            </a:r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ctrTitle"/>
          </p:nvPr>
        </p:nvSpPr>
        <p:spPr>
          <a:xfrm>
            <a:off x="4782400" y="551600"/>
            <a:ext cx="4361400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2"/>
                </a:solidFill>
              </a:rPr>
              <a:t>Table of Contents: Smart Face Identifier &amp; Styler</a:t>
            </a:r>
            <a:endParaRPr sz="2000">
              <a:solidFill>
                <a:schemeClr val="lt2"/>
              </a:solidFill>
            </a:endParaRPr>
          </a:p>
        </p:txBody>
      </p:sp>
      <p:sp>
        <p:nvSpPr>
          <p:cNvPr id="102" name="Google Shape;102;p11"/>
          <p:cNvSpPr txBox="1">
            <a:spLocks noGrp="1"/>
          </p:cNvSpPr>
          <p:nvPr>
            <p:ph type="subTitle" idx="1"/>
          </p:nvPr>
        </p:nvSpPr>
        <p:spPr>
          <a:xfrm>
            <a:off x="4782400" y="1975975"/>
            <a:ext cx="1362300" cy="7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544E72"/>
                </a:solidFill>
                <a:latin typeface="Abel"/>
                <a:ea typeface="Abel"/>
                <a:cs typeface="Abel"/>
                <a:sym typeface="Abel"/>
              </a:rPr>
              <a:t>Project Idea</a:t>
            </a:r>
            <a:endParaRPr sz="2400" b="1"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03" name="Google Shape;103;p11"/>
          <p:cNvSpPr txBox="1">
            <a:spLocks noGrp="1"/>
          </p:cNvSpPr>
          <p:nvPr>
            <p:ph type="title" idx="2"/>
          </p:nvPr>
        </p:nvSpPr>
        <p:spPr>
          <a:xfrm>
            <a:off x="4782400" y="1225450"/>
            <a:ext cx="1362300" cy="7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02.</a:t>
            </a:r>
            <a:endParaRPr/>
          </a:p>
        </p:txBody>
      </p:sp>
      <p:sp>
        <p:nvSpPr>
          <p:cNvPr id="104" name="Google Shape;104;p11"/>
          <p:cNvSpPr txBox="1">
            <a:spLocks noGrp="1"/>
          </p:cNvSpPr>
          <p:nvPr>
            <p:ph type="subTitle" idx="1"/>
          </p:nvPr>
        </p:nvSpPr>
        <p:spPr>
          <a:xfrm>
            <a:off x="7481400" y="1975975"/>
            <a:ext cx="1362300" cy="7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544E72"/>
                </a:solidFill>
                <a:latin typeface="Abel"/>
                <a:ea typeface="Abel"/>
                <a:cs typeface="Abel"/>
                <a:sym typeface="Abel"/>
              </a:rPr>
              <a:t>Face Detection</a:t>
            </a:r>
            <a:endParaRPr sz="2400" b="1"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05" name="Google Shape;105;p11"/>
          <p:cNvSpPr txBox="1">
            <a:spLocks noGrp="1"/>
          </p:cNvSpPr>
          <p:nvPr>
            <p:ph type="title" idx="2"/>
          </p:nvPr>
        </p:nvSpPr>
        <p:spPr>
          <a:xfrm>
            <a:off x="7481400" y="1225450"/>
            <a:ext cx="1362300" cy="7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03.</a:t>
            </a:r>
            <a:endParaRPr/>
          </a:p>
        </p:txBody>
      </p:sp>
      <p:sp>
        <p:nvSpPr>
          <p:cNvPr id="106" name="Google Shape;106;p11"/>
          <p:cNvSpPr txBox="1">
            <a:spLocks noGrp="1"/>
          </p:cNvSpPr>
          <p:nvPr>
            <p:ph type="subTitle" idx="1"/>
          </p:nvPr>
        </p:nvSpPr>
        <p:spPr>
          <a:xfrm>
            <a:off x="1881100" y="3919650"/>
            <a:ext cx="1362300" cy="7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544E72"/>
                </a:solidFill>
                <a:latin typeface="Abel"/>
                <a:ea typeface="Abel"/>
                <a:cs typeface="Abel"/>
                <a:sym typeface="Abel"/>
              </a:rPr>
              <a:t>People Identifier</a:t>
            </a:r>
            <a:endParaRPr sz="2400" b="1"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07" name="Google Shape;107;p11"/>
          <p:cNvSpPr txBox="1">
            <a:spLocks noGrp="1"/>
          </p:cNvSpPr>
          <p:nvPr>
            <p:ph type="title" idx="2"/>
          </p:nvPr>
        </p:nvSpPr>
        <p:spPr>
          <a:xfrm>
            <a:off x="1881100" y="3169125"/>
            <a:ext cx="1362300" cy="7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04.</a:t>
            </a:r>
            <a:endParaRPr/>
          </a:p>
        </p:txBody>
      </p:sp>
      <p:sp>
        <p:nvSpPr>
          <p:cNvPr id="108" name="Google Shape;108;p11"/>
          <p:cNvSpPr txBox="1">
            <a:spLocks noGrp="1"/>
          </p:cNvSpPr>
          <p:nvPr>
            <p:ph type="subTitle" idx="1"/>
          </p:nvPr>
        </p:nvSpPr>
        <p:spPr>
          <a:xfrm>
            <a:off x="4782400" y="3919650"/>
            <a:ext cx="1930200" cy="7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544E72"/>
                </a:solidFill>
                <a:latin typeface="Abel"/>
                <a:ea typeface="Abel"/>
                <a:cs typeface="Abel"/>
                <a:sym typeface="Abel"/>
              </a:rPr>
              <a:t>Image Segmentation </a:t>
            </a:r>
            <a:endParaRPr sz="2400" b="1"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09" name="Google Shape;109;p11"/>
          <p:cNvSpPr txBox="1">
            <a:spLocks noGrp="1"/>
          </p:cNvSpPr>
          <p:nvPr>
            <p:ph type="title" idx="2"/>
          </p:nvPr>
        </p:nvSpPr>
        <p:spPr>
          <a:xfrm>
            <a:off x="4782400" y="3169125"/>
            <a:ext cx="1362300" cy="7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05.</a:t>
            </a:r>
            <a:endParaRPr/>
          </a:p>
        </p:txBody>
      </p:sp>
      <p:sp>
        <p:nvSpPr>
          <p:cNvPr id="110" name="Google Shape;110;p11"/>
          <p:cNvSpPr txBox="1">
            <a:spLocks noGrp="1"/>
          </p:cNvSpPr>
          <p:nvPr>
            <p:ph type="subTitle" idx="1"/>
          </p:nvPr>
        </p:nvSpPr>
        <p:spPr>
          <a:xfrm>
            <a:off x="7481400" y="3919650"/>
            <a:ext cx="1362300" cy="7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544E72"/>
                </a:solidFill>
                <a:latin typeface="Abel"/>
                <a:ea typeface="Abel"/>
                <a:cs typeface="Abel"/>
                <a:sym typeface="Abel"/>
              </a:rPr>
              <a:t>Screen Painter</a:t>
            </a:r>
            <a:endParaRPr sz="2400" b="1"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11" name="Google Shape;111;p11"/>
          <p:cNvSpPr txBox="1">
            <a:spLocks noGrp="1"/>
          </p:cNvSpPr>
          <p:nvPr>
            <p:ph type="title" idx="2"/>
          </p:nvPr>
        </p:nvSpPr>
        <p:spPr>
          <a:xfrm>
            <a:off x="7481400" y="3169125"/>
            <a:ext cx="1281600" cy="7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06.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2"/>
          <p:cNvSpPr txBox="1">
            <a:spLocks noGrp="1"/>
          </p:cNvSpPr>
          <p:nvPr>
            <p:ph type="subTitle" idx="1"/>
          </p:nvPr>
        </p:nvSpPr>
        <p:spPr>
          <a:xfrm>
            <a:off x="1881100" y="1975975"/>
            <a:ext cx="2081400" cy="7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544E72"/>
                </a:solidFill>
                <a:latin typeface="Abel"/>
                <a:ea typeface="Abel"/>
                <a:cs typeface="Abel"/>
                <a:sym typeface="Abel"/>
              </a:rPr>
              <a:t>Style Transfer</a:t>
            </a:r>
            <a:endParaRPr sz="2400" b="1"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17" name="Google Shape;117;p12"/>
          <p:cNvSpPr txBox="1">
            <a:spLocks noGrp="1"/>
          </p:cNvSpPr>
          <p:nvPr>
            <p:ph type="title" idx="2"/>
          </p:nvPr>
        </p:nvSpPr>
        <p:spPr>
          <a:xfrm>
            <a:off x="1881100" y="1225450"/>
            <a:ext cx="2081400" cy="7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07.</a:t>
            </a:r>
            <a:endParaRPr/>
          </a:p>
        </p:txBody>
      </p:sp>
      <p:sp>
        <p:nvSpPr>
          <p:cNvPr id="118" name="Google Shape;118;p12"/>
          <p:cNvSpPr txBox="1">
            <a:spLocks noGrp="1"/>
          </p:cNvSpPr>
          <p:nvPr>
            <p:ph type="ctrTitle"/>
          </p:nvPr>
        </p:nvSpPr>
        <p:spPr>
          <a:xfrm>
            <a:off x="4782400" y="551600"/>
            <a:ext cx="4361400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2"/>
                </a:solidFill>
              </a:rPr>
              <a:t>Table of Contents: Smart Face Identifier &amp; Styler</a:t>
            </a:r>
            <a:endParaRPr sz="2000">
              <a:solidFill>
                <a:schemeClr val="lt2"/>
              </a:solidFill>
            </a:endParaRPr>
          </a:p>
        </p:txBody>
      </p:sp>
      <p:sp>
        <p:nvSpPr>
          <p:cNvPr id="119" name="Google Shape;119;p12"/>
          <p:cNvSpPr txBox="1">
            <a:spLocks noGrp="1"/>
          </p:cNvSpPr>
          <p:nvPr>
            <p:ph type="subTitle" idx="1"/>
          </p:nvPr>
        </p:nvSpPr>
        <p:spPr>
          <a:xfrm>
            <a:off x="4782400" y="1975975"/>
            <a:ext cx="1767000" cy="7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 b="1">
                <a:solidFill>
                  <a:srgbClr val="544E72"/>
                </a:solidFill>
                <a:latin typeface="Abel"/>
                <a:ea typeface="Abel"/>
                <a:cs typeface="Abel"/>
                <a:sym typeface="Abel"/>
              </a:rPr>
              <a:t>Capture and save output.</a:t>
            </a:r>
            <a:endParaRPr sz="2400" b="1"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20" name="Google Shape;120;p12"/>
          <p:cNvSpPr txBox="1">
            <a:spLocks noGrp="1"/>
          </p:cNvSpPr>
          <p:nvPr>
            <p:ph type="title" idx="2"/>
          </p:nvPr>
        </p:nvSpPr>
        <p:spPr>
          <a:xfrm>
            <a:off x="4782400" y="1225450"/>
            <a:ext cx="1362300" cy="7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08.</a:t>
            </a:r>
            <a:endParaRPr/>
          </a:p>
        </p:txBody>
      </p:sp>
      <p:sp>
        <p:nvSpPr>
          <p:cNvPr id="121" name="Google Shape;121;p12"/>
          <p:cNvSpPr txBox="1">
            <a:spLocks noGrp="1"/>
          </p:cNvSpPr>
          <p:nvPr>
            <p:ph type="subTitle" idx="1"/>
          </p:nvPr>
        </p:nvSpPr>
        <p:spPr>
          <a:xfrm>
            <a:off x="7481400" y="1975975"/>
            <a:ext cx="1362300" cy="7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544E72"/>
                </a:solidFill>
                <a:latin typeface="Abel"/>
                <a:ea typeface="Abel"/>
                <a:cs typeface="Abel"/>
                <a:sym typeface="Abel"/>
              </a:rPr>
              <a:t>Use Case Diagram</a:t>
            </a:r>
            <a:endParaRPr sz="2400" b="1"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22" name="Google Shape;122;p12"/>
          <p:cNvSpPr txBox="1">
            <a:spLocks noGrp="1"/>
          </p:cNvSpPr>
          <p:nvPr>
            <p:ph type="title" idx="2"/>
          </p:nvPr>
        </p:nvSpPr>
        <p:spPr>
          <a:xfrm>
            <a:off x="7481400" y="1225450"/>
            <a:ext cx="1362300" cy="7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09.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3"/>
          <p:cNvSpPr txBox="1">
            <a:spLocks noGrp="1"/>
          </p:cNvSpPr>
          <p:nvPr>
            <p:ph type="ctrTitle"/>
          </p:nvPr>
        </p:nvSpPr>
        <p:spPr>
          <a:xfrm>
            <a:off x="4782400" y="551600"/>
            <a:ext cx="4361400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Project Idea and Environment:</a:t>
            </a:r>
            <a:endParaRPr sz="2000"/>
          </a:p>
        </p:txBody>
      </p:sp>
      <p:sp>
        <p:nvSpPr>
          <p:cNvPr id="128" name="Google Shape;128;p13"/>
          <p:cNvSpPr txBox="1">
            <a:spLocks noGrp="1"/>
          </p:cNvSpPr>
          <p:nvPr>
            <p:ph type="ctrTitle" idx="4294967295"/>
          </p:nvPr>
        </p:nvSpPr>
        <p:spPr>
          <a:xfrm>
            <a:off x="418825" y="2210775"/>
            <a:ext cx="4119900" cy="21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" sz="7200">
                <a:solidFill>
                  <a:schemeClr val="lt2"/>
                </a:solidFill>
              </a:rPr>
              <a:t>Project Environment</a:t>
            </a:r>
            <a:endParaRPr sz="7200">
              <a:solidFill>
                <a:schemeClr val="lt2"/>
              </a:solidFill>
            </a:endParaRPr>
          </a:p>
        </p:txBody>
      </p:sp>
      <p:sp>
        <p:nvSpPr>
          <p:cNvPr id="129" name="Google Shape;129;p13"/>
          <p:cNvSpPr/>
          <p:nvPr/>
        </p:nvSpPr>
        <p:spPr>
          <a:xfrm>
            <a:off x="4691275" y="1799025"/>
            <a:ext cx="4452600" cy="29610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9949" y="1902462"/>
            <a:ext cx="1795251" cy="1795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6426" y="2815150"/>
            <a:ext cx="1407475" cy="185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80225" y="2912126"/>
            <a:ext cx="1663575" cy="166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4"/>
          <p:cNvSpPr txBox="1">
            <a:spLocks noGrp="1"/>
          </p:cNvSpPr>
          <p:nvPr>
            <p:ph type="ctrTitle"/>
          </p:nvPr>
        </p:nvSpPr>
        <p:spPr>
          <a:xfrm>
            <a:off x="4782400" y="551600"/>
            <a:ext cx="4361400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2"/>
                </a:solidFill>
              </a:rPr>
              <a:t>Project Idea and Environment:</a:t>
            </a:r>
            <a:endParaRPr sz="2000">
              <a:solidFill>
                <a:schemeClr val="lt2"/>
              </a:solidFill>
            </a:endParaRPr>
          </a:p>
        </p:txBody>
      </p:sp>
      <p:graphicFrame>
        <p:nvGraphicFramePr>
          <p:cNvPr id="138" name="Google Shape;138;p14"/>
          <p:cNvGraphicFramePr/>
          <p:nvPr/>
        </p:nvGraphicFramePr>
        <p:xfrm>
          <a:off x="1727350" y="1352275"/>
          <a:ext cx="7171675" cy="3149037"/>
        </p:xfrm>
        <a:graphic>
          <a:graphicData uri="http://schemas.openxmlformats.org/drawingml/2006/table">
            <a:tbl>
              <a:tblPr>
                <a:noFill/>
                <a:tableStyleId>{993A82FA-129E-40DC-9F35-54DB0C18400F}</a:tableStyleId>
              </a:tblPr>
              <a:tblGrid>
                <a:gridCol w="237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9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707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b="1">
                          <a:solidFill>
                            <a:srgbClr val="051357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The Project environment can be summarized into 3 parts:</a:t>
                      </a:r>
                      <a:endParaRPr sz="2400">
                        <a:solidFill>
                          <a:srgbClr val="544E7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 b="1">
                          <a:solidFill>
                            <a:srgbClr val="544E7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1- Main programming language.</a:t>
                      </a:r>
                      <a:endParaRPr sz="1800" b="1">
                        <a:solidFill>
                          <a:srgbClr val="544E7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 b="1">
                          <a:solidFill>
                            <a:srgbClr val="544E7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Project as whole was written in </a:t>
                      </a:r>
                      <a:r>
                        <a:rPr lang="es" sz="2000" b="1">
                          <a:solidFill>
                            <a:srgbClr val="980000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Python</a:t>
                      </a:r>
                      <a:r>
                        <a:rPr lang="es" sz="2000" b="1">
                          <a:solidFill>
                            <a:srgbClr val="544E7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.</a:t>
                      </a:r>
                      <a:endParaRPr sz="1800" b="1">
                        <a:solidFill>
                          <a:srgbClr val="980000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 b="1">
                          <a:solidFill>
                            <a:srgbClr val="544E7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2- Logic.</a:t>
                      </a:r>
                      <a:endParaRPr sz="1800" b="1">
                        <a:solidFill>
                          <a:srgbClr val="544E7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 b="1">
                          <a:solidFill>
                            <a:srgbClr val="544E7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Project logic is mainly based on </a:t>
                      </a:r>
                      <a:r>
                        <a:rPr lang="es" sz="2000" b="1">
                          <a:solidFill>
                            <a:srgbClr val="980000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OpenCV </a:t>
                      </a:r>
                      <a:r>
                        <a:rPr lang="es" sz="2000" b="1">
                          <a:solidFill>
                            <a:srgbClr val="544E7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library in Python.</a:t>
                      </a:r>
                      <a:endParaRPr sz="1800" b="1">
                        <a:solidFill>
                          <a:srgbClr val="544E7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 b="1">
                          <a:solidFill>
                            <a:srgbClr val="544E7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3- GUI.</a:t>
                      </a:r>
                      <a:endParaRPr sz="1800" b="1">
                        <a:solidFill>
                          <a:srgbClr val="544E7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 b="1">
                          <a:solidFill>
                            <a:srgbClr val="544E7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Project GUI was made with </a:t>
                      </a:r>
                      <a:r>
                        <a:rPr lang="es" sz="2000" b="1">
                          <a:solidFill>
                            <a:srgbClr val="980000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Kivy </a:t>
                      </a:r>
                      <a:r>
                        <a:rPr lang="es" sz="2000" b="1">
                          <a:solidFill>
                            <a:srgbClr val="544E7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framework in Python.</a:t>
                      </a:r>
                      <a:endParaRPr sz="1800" b="1">
                        <a:solidFill>
                          <a:srgbClr val="980000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>
            <a:spLocks noGrp="1"/>
          </p:cNvSpPr>
          <p:nvPr>
            <p:ph type="ctrTitle"/>
          </p:nvPr>
        </p:nvSpPr>
        <p:spPr>
          <a:xfrm>
            <a:off x="4782400" y="551600"/>
            <a:ext cx="4361400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Project Idea and Environment:</a:t>
            </a:r>
            <a:endParaRPr sz="2000"/>
          </a:p>
        </p:txBody>
      </p:sp>
      <p:sp>
        <p:nvSpPr>
          <p:cNvPr id="144" name="Google Shape;144;p15"/>
          <p:cNvSpPr txBox="1">
            <a:spLocks noGrp="1"/>
          </p:cNvSpPr>
          <p:nvPr>
            <p:ph type="ctrTitle" idx="4294967295"/>
          </p:nvPr>
        </p:nvSpPr>
        <p:spPr>
          <a:xfrm>
            <a:off x="632100" y="2581650"/>
            <a:ext cx="3177000" cy="22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" sz="7200">
                <a:solidFill>
                  <a:schemeClr val="lt2"/>
                </a:solidFill>
              </a:rPr>
              <a:t>Project Idea</a:t>
            </a:r>
            <a:endParaRPr sz="7200">
              <a:solidFill>
                <a:schemeClr val="lt2"/>
              </a:solidFill>
            </a:endParaRPr>
          </a:p>
        </p:txBody>
      </p:sp>
      <p:pic>
        <p:nvPicPr>
          <p:cNvPr id="145" name="Google Shape;14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4812" y="2712925"/>
            <a:ext cx="3736573" cy="206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 txBox="1">
            <a:spLocks noGrp="1"/>
          </p:cNvSpPr>
          <p:nvPr>
            <p:ph type="ctrTitle"/>
          </p:nvPr>
        </p:nvSpPr>
        <p:spPr>
          <a:xfrm>
            <a:off x="4782400" y="551600"/>
            <a:ext cx="4361400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2"/>
                </a:solidFill>
              </a:rPr>
              <a:t>Project Idea and Environment:</a:t>
            </a:r>
            <a:endParaRPr sz="2000">
              <a:solidFill>
                <a:schemeClr val="lt2"/>
              </a:solidFill>
            </a:endParaRPr>
          </a:p>
        </p:txBody>
      </p:sp>
      <p:graphicFrame>
        <p:nvGraphicFramePr>
          <p:cNvPr id="151" name="Google Shape;151;p16"/>
          <p:cNvGraphicFramePr/>
          <p:nvPr>
            <p:extLst>
              <p:ext uri="{D42A27DB-BD31-4B8C-83A1-F6EECF244321}">
                <p14:modId xmlns:p14="http://schemas.microsoft.com/office/powerpoint/2010/main" val="966665096"/>
              </p:ext>
            </p:extLst>
          </p:nvPr>
        </p:nvGraphicFramePr>
        <p:xfrm>
          <a:off x="1711375" y="873925"/>
          <a:ext cx="7239000" cy="4347384"/>
        </p:xfrm>
        <a:graphic>
          <a:graphicData uri="http://schemas.openxmlformats.org/drawingml/2006/table">
            <a:tbl>
              <a:tblPr>
                <a:noFill/>
                <a:tableStyleId>{993A82FA-129E-40DC-9F35-54DB0C18400F}</a:tableStyleId>
              </a:tblPr>
              <a:tblGrid>
                <a:gridCol w="414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3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7075"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b="1">
                          <a:solidFill>
                            <a:srgbClr val="051357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The Project mainly can do:</a:t>
                      </a:r>
                      <a:endParaRPr sz="2400">
                        <a:solidFill>
                          <a:srgbClr val="544E7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2000" b="1" dirty="0">
                          <a:solidFill>
                            <a:srgbClr val="544E7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0- Open Camera to Capture Stream and Overall Idea.</a:t>
                      </a:r>
                      <a:endParaRPr sz="1800" dirty="0">
                        <a:solidFill>
                          <a:srgbClr val="544E7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800" b="1">
                          <a:solidFill>
                            <a:srgbClr val="980000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(Once the app is launched)</a:t>
                      </a:r>
                      <a:endParaRPr sz="1800">
                        <a:solidFill>
                          <a:srgbClr val="544E7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 b="1">
                          <a:solidFill>
                            <a:srgbClr val="980000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✅</a:t>
                      </a:r>
                      <a:endParaRPr sz="1800">
                        <a:solidFill>
                          <a:srgbClr val="544E7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2000" b="1" dirty="0">
                          <a:solidFill>
                            <a:srgbClr val="544E7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1- Detect Human Face(s).</a:t>
                      </a:r>
                      <a:endParaRPr sz="1800" dirty="0">
                        <a:solidFill>
                          <a:srgbClr val="544E7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 b="1">
                          <a:solidFill>
                            <a:srgbClr val="544E7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 </a:t>
                      </a:r>
                      <a:r>
                        <a:rPr lang="es" sz="1800" b="1">
                          <a:solidFill>
                            <a:srgbClr val="980000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(Function)</a:t>
                      </a:r>
                      <a:endParaRPr sz="1800">
                        <a:solidFill>
                          <a:srgbClr val="544E7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 b="1">
                          <a:solidFill>
                            <a:srgbClr val="980000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✅</a:t>
                      </a:r>
                      <a:endParaRPr sz="1800">
                        <a:solidFill>
                          <a:srgbClr val="544E7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 b="1" dirty="0">
                          <a:solidFill>
                            <a:srgbClr val="544E7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2- Identify People. </a:t>
                      </a:r>
                      <a:endParaRPr sz="2000" b="1" dirty="0">
                        <a:solidFill>
                          <a:srgbClr val="544E7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 b="1">
                          <a:solidFill>
                            <a:srgbClr val="980000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(Uses Faces Folder)</a:t>
                      </a:r>
                      <a:endParaRPr sz="1800">
                        <a:solidFill>
                          <a:srgbClr val="980000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 b="1">
                          <a:solidFill>
                            <a:srgbClr val="980000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✅</a:t>
                      </a:r>
                      <a:endParaRPr sz="1800">
                        <a:solidFill>
                          <a:srgbClr val="544E7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 b="1" dirty="0">
                          <a:solidFill>
                            <a:srgbClr val="544E7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3- Update Faces.</a:t>
                      </a:r>
                      <a:endParaRPr sz="2000" b="1" dirty="0">
                        <a:solidFill>
                          <a:srgbClr val="544E7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800" b="1">
                          <a:solidFill>
                            <a:srgbClr val="980000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(</a:t>
                      </a:r>
                      <a:r>
                        <a:rPr lang="es" sz="1800" b="1">
                          <a:solidFill>
                            <a:srgbClr val="38761D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Update</a:t>
                      </a:r>
                      <a:r>
                        <a:rPr lang="es" sz="1800" b="1">
                          <a:solidFill>
                            <a:srgbClr val="980000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 Faces Folder)</a:t>
                      </a:r>
                      <a:endParaRPr sz="2000" b="1">
                        <a:solidFill>
                          <a:srgbClr val="544E7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800" b="1">
                          <a:solidFill>
                            <a:srgbClr val="980000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✅</a:t>
                      </a:r>
                      <a:endParaRPr sz="1800" b="1">
                        <a:solidFill>
                          <a:srgbClr val="980000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 b="1" dirty="0">
                          <a:solidFill>
                            <a:srgbClr val="544E7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4- Apply Image Edge Detection and Segmentation filter.</a:t>
                      </a:r>
                      <a:endParaRPr sz="1800" dirty="0">
                        <a:solidFill>
                          <a:srgbClr val="544E7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 b="1">
                          <a:solidFill>
                            <a:srgbClr val="980000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(Function)</a:t>
                      </a:r>
                      <a:endParaRPr sz="1800" b="1">
                        <a:solidFill>
                          <a:srgbClr val="544E7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 b="1">
                          <a:solidFill>
                            <a:srgbClr val="980000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✅</a:t>
                      </a:r>
                      <a:endParaRPr sz="1800">
                        <a:solidFill>
                          <a:srgbClr val="544E7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2000" b="1" dirty="0">
                          <a:solidFill>
                            <a:srgbClr val="544E7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5- Paint on Screen. </a:t>
                      </a:r>
                      <a:endParaRPr sz="1800" dirty="0">
                        <a:solidFill>
                          <a:srgbClr val="544E7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 b="1">
                          <a:solidFill>
                            <a:srgbClr val="544E7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 </a:t>
                      </a:r>
                      <a:r>
                        <a:rPr lang="es" sz="1800" b="1">
                          <a:solidFill>
                            <a:srgbClr val="980000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(Function)</a:t>
                      </a:r>
                      <a:endParaRPr sz="1800">
                        <a:solidFill>
                          <a:srgbClr val="544E7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 b="1" dirty="0">
                          <a:solidFill>
                            <a:srgbClr val="980000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✅</a:t>
                      </a:r>
                      <a:endParaRPr sz="1800" dirty="0">
                        <a:solidFill>
                          <a:srgbClr val="544E7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>
            <a:spLocks noGrp="1"/>
          </p:cNvSpPr>
          <p:nvPr>
            <p:ph type="ctrTitle"/>
          </p:nvPr>
        </p:nvSpPr>
        <p:spPr>
          <a:xfrm>
            <a:off x="4782400" y="551600"/>
            <a:ext cx="4361400" cy="2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2"/>
                </a:solidFill>
              </a:rPr>
              <a:t>Project Idea and Environment:</a:t>
            </a:r>
            <a:endParaRPr sz="2000">
              <a:solidFill>
                <a:schemeClr val="lt2"/>
              </a:solidFill>
            </a:endParaRPr>
          </a:p>
        </p:txBody>
      </p:sp>
      <p:graphicFrame>
        <p:nvGraphicFramePr>
          <p:cNvPr id="157" name="Google Shape;157;p17"/>
          <p:cNvGraphicFramePr/>
          <p:nvPr>
            <p:extLst>
              <p:ext uri="{D42A27DB-BD31-4B8C-83A1-F6EECF244321}">
                <p14:modId xmlns:p14="http://schemas.microsoft.com/office/powerpoint/2010/main" val="2801510792"/>
              </p:ext>
            </p:extLst>
          </p:nvPr>
        </p:nvGraphicFramePr>
        <p:xfrm>
          <a:off x="1719925" y="1418150"/>
          <a:ext cx="7239000" cy="1581188"/>
        </p:xfrm>
        <a:graphic>
          <a:graphicData uri="http://schemas.openxmlformats.org/drawingml/2006/table">
            <a:tbl>
              <a:tblPr>
                <a:noFill/>
                <a:tableStyleId>{993A82FA-129E-40DC-9F35-54DB0C18400F}</a:tableStyleId>
              </a:tblPr>
              <a:tblGrid>
                <a:gridCol w="445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6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7075"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400" b="1">
                          <a:solidFill>
                            <a:srgbClr val="051357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The Project mainly can do:</a:t>
                      </a:r>
                      <a:endParaRPr sz="2400">
                        <a:solidFill>
                          <a:srgbClr val="544E7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 b="1" dirty="0">
                          <a:solidFill>
                            <a:srgbClr val="544E7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6- Adding Style Transfer.</a:t>
                      </a:r>
                      <a:endParaRPr sz="2000" b="1" dirty="0">
                        <a:solidFill>
                          <a:srgbClr val="544E7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 b="1">
                          <a:solidFill>
                            <a:srgbClr val="980000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(Function)</a:t>
                      </a:r>
                      <a:endParaRPr sz="1800">
                        <a:solidFill>
                          <a:srgbClr val="544E7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 b="1">
                          <a:solidFill>
                            <a:srgbClr val="980000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✅</a:t>
                      </a:r>
                      <a:endParaRPr sz="1800">
                        <a:solidFill>
                          <a:srgbClr val="544E7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2000" b="1" dirty="0">
                          <a:solidFill>
                            <a:srgbClr val="544E7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7- Capture and Save Camera </a:t>
                      </a:r>
                      <a:r>
                        <a:rPr lang="es" sz="2000" b="1">
                          <a:solidFill>
                            <a:srgbClr val="544E7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Output.</a:t>
                      </a:r>
                      <a:endParaRPr sz="2000" b="1" dirty="0">
                        <a:solidFill>
                          <a:srgbClr val="544E7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800" b="1">
                          <a:solidFill>
                            <a:srgbClr val="544E72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 </a:t>
                      </a:r>
                      <a:r>
                        <a:rPr lang="es" sz="1800" b="1">
                          <a:solidFill>
                            <a:srgbClr val="980000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(To Gallery Folder)</a:t>
                      </a:r>
                      <a:endParaRPr sz="1800">
                        <a:solidFill>
                          <a:srgbClr val="544E7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800" b="1" dirty="0">
                          <a:solidFill>
                            <a:srgbClr val="980000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✅</a:t>
                      </a:r>
                      <a:endParaRPr sz="1800" dirty="0">
                        <a:solidFill>
                          <a:srgbClr val="544E72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T Engineer CV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453</Words>
  <Application>Microsoft Office PowerPoint</Application>
  <PresentationFormat>On-screen Show (16:9)</PresentationFormat>
  <Paragraphs>92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Teko Medium</vt:lpstr>
      <vt:lpstr>Abel</vt:lpstr>
      <vt:lpstr>Teko</vt:lpstr>
      <vt:lpstr>Arial</vt:lpstr>
      <vt:lpstr>Titillium Web SemiBold</vt:lpstr>
      <vt:lpstr>IT Engineer CV by SlidesGo</vt:lpstr>
      <vt:lpstr>Smart Face Identifier &amp; Styler</vt:lpstr>
      <vt:lpstr>Our Team:</vt:lpstr>
      <vt:lpstr>01.</vt:lpstr>
      <vt:lpstr>07.</vt:lpstr>
      <vt:lpstr>Project Idea and Environment:</vt:lpstr>
      <vt:lpstr>Project Idea and Environment:</vt:lpstr>
      <vt:lpstr>Project Idea and Environment:</vt:lpstr>
      <vt:lpstr>Project Idea and Environment:</vt:lpstr>
      <vt:lpstr>Project Idea and Environment:</vt:lpstr>
      <vt:lpstr>Start Screen // Project Idea</vt:lpstr>
      <vt:lpstr>Apply "Detect Faces" Screen  // Project Idea</vt:lpstr>
      <vt:lpstr>Apply "Detect Faces" Screen  // Project Idea</vt:lpstr>
      <vt:lpstr>Apply "Identify Faces" Screen  // Project Idea</vt:lpstr>
      <vt:lpstr>Apply "Update Identifier" Screen  // Project Idea</vt:lpstr>
      <vt:lpstr>Apply "Image Segmentation" Screen  // Project Idea</vt:lpstr>
      <vt:lpstr>Apply "Image Segmentation" Screen  // Project Idea</vt:lpstr>
      <vt:lpstr>Apply "Painter" Screen  // Project Idea</vt:lpstr>
      <vt:lpstr>Apply "Style Transfer" Screen  // Project Idea</vt:lpstr>
      <vt:lpstr>Apply "Style Transfer" Screen  // Project Idea</vt:lpstr>
      <vt:lpstr>Apply "Style Transfer" Screen  // Project Idea</vt:lpstr>
      <vt:lpstr>Project Environment:</vt:lpstr>
      <vt:lpstr>Use-Case Diagram: Smart Face Identifier &amp; Styler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Face Identifier &amp; Styler</dc:title>
  <cp:lastModifiedBy>Noor El Deen Magdy</cp:lastModifiedBy>
  <cp:revision>1</cp:revision>
  <dcterms:modified xsi:type="dcterms:W3CDTF">2022-06-14T20:29:55Z</dcterms:modified>
</cp:coreProperties>
</file>